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43"/>
  </p:notesMasterIdLst>
  <p:sldIdLst>
    <p:sldId id="3825" r:id="rId5"/>
    <p:sldId id="3840" r:id="rId6"/>
    <p:sldId id="3826" r:id="rId7"/>
    <p:sldId id="3828" r:id="rId8"/>
    <p:sldId id="3836" r:id="rId9"/>
    <p:sldId id="3860" r:id="rId10"/>
    <p:sldId id="3856" r:id="rId11"/>
    <p:sldId id="3862" r:id="rId12"/>
    <p:sldId id="3843" r:id="rId13"/>
    <p:sldId id="3868" r:id="rId14"/>
    <p:sldId id="3844" r:id="rId15"/>
    <p:sldId id="3857" r:id="rId16"/>
    <p:sldId id="3846" r:id="rId17"/>
    <p:sldId id="3847" r:id="rId18"/>
    <p:sldId id="3859" r:id="rId19"/>
    <p:sldId id="3867" r:id="rId20"/>
    <p:sldId id="3861" r:id="rId21"/>
    <p:sldId id="3835" r:id="rId22"/>
    <p:sldId id="3874" r:id="rId23"/>
    <p:sldId id="3875" r:id="rId24"/>
    <p:sldId id="3871" r:id="rId25"/>
    <p:sldId id="3872" r:id="rId26"/>
    <p:sldId id="3842" r:id="rId27"/>
    <p:sldId id="3869" r:id="rId28"/>
    <p:sldId id="3845" r:id="rId29"/>
    <p:sldId id="3870" r:id="rId30"/>
    <p:sldId id="3837" r:id="rId31"/>
    <p:sldId id="3848" r:id="rId32"/>
    <p:sldId id="3838" r:id="rId33"/>
    <p:sldId id="3873" r:id="rId34"/>
    <p:sldId id="3876" r:id="rId35"/>
    <p:sldId id="3877" r:id="rId36"/>
    <p:sldId id="3878" r:id="rId37"/>
    <p:sldId id="3879" r:id="rId38"/>
    <p:sldId id="3880" r:id="rId39"/>
    <p:sldId id="3881" r:id="rId40"/>
    <p:sldId id="3865" r:id="rId41"/>
    <p:sldId id="383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4F1A1-EC68-489B-B013-766C889CFA58}" v="5197" dt="2023-10-20T03:47:10.154"/>
    <p1510:client id="{19F41E71-AA60-D0F8-7455-7FF137A3EB29}" v="2" dt="2023-10-20T01:41:56.546"/>
    <p1510:client id="{1F03DED1-E79E-5814-921C-B42CF4F39726}" v="532" dt="2023-10-19T12:25:31.831"/>
    <p1510:client id="{1F1ACF75-1221-7E6F-CF0F-ED69432AFB9C}" v="10" dt="2023-10-19T06:59:49.516"/>
    <p1510:client id="{289D632B-ACEE-00EC-341C-1AF46DC8C9DC}" v="1031" dt="2023-10-19T16:46:26.662"/>
    <p1510:client id="{4C521FC4-CD6F-14EE-A077-E70BF9375E74}" v="318" dt="2023-10-19T04:11:58.980"/>
    <p1510:client id="{AFC271EA-3382-1F5D-5A1F-A1633ECF2C74}" v="15" dt="2023-10-19T18:18:03.531"/>
    <p1510:client id="{C1001B3A-D90A-CFF8-98A7-3429638BA579}" v="928" dt="2023-10-19T03:53:36.723"/>
    <p1510:client id="{C146B1A7-C3C7-5B07-87A2-D0093CFC4853}" v="1031" dt="2023-10-19T18:19:04.155"/>
    <p1510:client id="{C214D8AC-48FF-FFDD-D893-3CA1370246BB}" v="202" dt="2023-10-19T09:31:38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F96D2-A232-43E4-A5E1-4F735D35A8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75327C-00AF-4406-9B4C-2F8A419200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/>
            <a:t>Section 1: Features of Linux operating system</a:t>
          </a:r>
        </a:p>
      </dgm:t>
    </dgm:pt>
    <dgm:pt modelId="{61137EB5-5243-489D-B154-B79BA83810DA}" type="parTrans" cxnId="{3F193E0E-BCAD-4D1C-94E2-A6F50F3423DF}">
      <dgm:prSet/>
      <dgm:spPr/>
      <dgm:t>
        <a:bodyPr/>
        <a:lstStyle/>
        <a:p>
          <a:endParaRPr lang="en-US"/>
        </a:p>
      </dgm:t>
    </dgm:pt>
    <dgm:pt modelId="{1568654F-A7D6-4458-8A9C-2D84B046A0E0}" type="sibTrans" cxnId="{3F193E0E-BCAD-4D1C-94E2-A6F50F3423DF}">
      <dgm:prSet/>
      <dgm:spPr/>
      <dgm:t>
        <a:bodyPr/>
        <a:lstStyle/>
        <a:p>
          <a:endParaRPr lang="en-US"/>
        </a:p>
      </dgm:t>
    </dgm:pt>
    <dgm:pt modelId="{ED182143-26E8-4106-AD50-3D69C56D91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Section 2: Features of Windows operating system.</a:t>
          </a:r>
        </a:p>
      </dgm:t>
    </dgm:pt>
    <dgm:pt modelId="{F6CAADBC-16A3-474C-B5A0-8EA0A2118957}" type="parTrans" cxnId="{D6C3D0E1-355C-4222-90A3-3EF0CAF40773}">
      <dgm:prSet/>
      <dgm:spPr/>
      <dgm:t>
        <a:bodyPr/>
        <a:lstStyle/>
        <a:p>
          <a:endParaRPr lang="en-US"/>
        </a:p>
      </dgm:t>
    </dgm:pt>
    <dgm:pt modelId="{356ED849-7D63-416D-9F71-7BAE77E85AE9}" type="sibTrans" cxnId="{D6C3D0E1-355C-4222-90A3-3EF0CAF40773}">
      <dgm:prSet/>
      <dgm:spPr/>
      <dgm:t>
        <a:bodyPr/>
        <a:lstStyle/>
        <a:p>
          <a:endParaRPr lang="en-US"/>
        </a:p>
      </dgm:t>
    </dgm:pt>
    <dgm:pt modelId="{EE1F79AA-C8C3-4E8C-9AC3-D169F2D9BF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Section 3: Features of Mac operating system.</a:t>
          </a:r>
        </a:p>
      </dgm:t>
    </dgm:pt>
    <dgm:pt modelId="{27C40129-F315-4480-B016-0B23CD1E22B3}" type="parTrans" cxnId="{62FD11AD-0434-4D91-995D-3A6239397A43}">
      <dgm:prSet/>
      <dgm:spPr/>
      <dgm:t>
        <a:bodyPr/>
        <a:lstStyle/>
        <a:p>
          <a:endParaRPr lang="en-US"/>
        </a:p>
      </dgm:t>
    </dgm:pt>
    <dgm:pt modelId="{9163319B-1159-47E3-99D2-7575302BC44B}" type="sibTrans" cxnId="{62FD11AD-0434-4D91-995D-3A6239397A43}">
      <dgm:prSet/>
      <dgm:spPr/>
      <dgm:t>
        <a:bodyPr/>
        <a:lstStyle/>
        <a:p>
          <a:endParaRPr lang="en-US"/>
        </a:p>
      </dgm:t>
    </dgm:pt>
    <dgm:pt modelId="{9F0EE885-72DE-44CB-9C2E-4B38F8C3BB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Section 4: Features of Android mobile operating system.</a:t>
          </a:r>
        </a:p>
      </dgm:t>
    </dgm:pt>
    <dgm:pt modelId="{C2BFEE0A-CADF-4AED-AD88-A8E9348F9DED}" type="parTrans" cxnId="{179916E6-3D8B-4522-9A90-892F5F6B93A3}">
      <dgm:prSet/>
      <dgm:spPr/>
      <dgm:t>
        <a:bodyPr/>
        <a:lstStyle/>
        <a:p>
          <a:endParaRPr lang="en-US"/>
        </a:p>
      </dgm:t>
    </dgm:pt>
    <dgm:pt modelId="{68AAFAC0-7399-49D7-A2A8-B8AFD1362828}" type="sibTrans" cxnId="{179916E6-3D8B-4522-9A90-892F5F6B93A3}">
      <dgm:prSet/>
      <dgm:spPr/>
      <dgm:t>
        <a:bodyPr/>
        <a:lstStyle/>
        <a:p>
          <a:endParaRPr lang="en-US"/>
        </a:p>
      </dgm:t>
    </dgm:pt>
    <dgm:pt modelId="{C723129D-9E03-422E-A442-B9EB6AA342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Questions</a:t>
          </a:r>
        </a:p>
      </dgm:t>
    </dgm:pt>
    <dgm:pt modelId="{A7DA6EF0-0125-458D-9C40-8AEDFAD9D71B}" type="parTrans" cxnId="{29E8D0C9-AE9A-42C9-A612-2F77B581907D}">
      <dgm:prSet/>
      <dgm:spPr/>
      <dgm:t>
        <a:bodyPr/>
        <a:lstStyle/>
        <a:p>
          <a:endParaRPr lang="en-US"/>
        </a:p>
      </dgm:t>
    </dgm:pt>
    <dgm:pt modelId="{BE84D3EC-68CB-4F92-8B09-2F7DB4ABC81F}" type="sibTrans" cxnId="{29E8D0C9-AE9A-42C9-A612-2F77B581907D}">
      <dgm:prSet/>
      <dgm:spPr/>
      <dgm:t>
        <a:bodyPr/>
        <a:lstStyle/>
        <a:p>
          <a:endParaRPr lang="en-US"/>
        </a:p>
      </dgm:t>
    </dgm:pt>
    <dgm:pt modelId="{EAA8999C-275C-4F32-A7D3-4FFA24B9877F}" type="pres">
      <dgm:prSet presAssocID="{E71F96D2-A232-43E4-A5E1-4F735D35A869}" presName="root" presStyleCnt="0">
        <dgm:presLayoutVars>
          <dgm:dir/>
          <dgm:resizeHandles val="exact"/>
        </dgm:presLayoutVars>
      </dgm:prSet>
      <dgm:spPr/>
    </dgm:pt>
    <dgm:pt modelId="{D27699ED-C87F-4926-8FFF-2BF49FD1A783}" type="pres">
      <dgm:prSet presAssocID="{8475327C-00AF-4406-9B4C-2F8A4192001A}" presName="compNode" presStyleCnt="0"/>
      <dgm:spPr/>
    </dgm:pt>
    <dgm:pt modelId="{7A4DC756-A231-43EA-BB4C-BAF5B0B7E86F}" type="pres">
      <dgm:prSet presAssocID="{8475327C-00AF-4406-9B4C-2F8A4192001A}" presName="bgRect" presStyleLbl="bgShp" presStyleIdx="0" presStyleCnt="5"/>
      <dgm:spPr/>
    </dgm:pt>
    <dgm:pt modelId="{0F1E47EB-AD2D-43F8-9A4A-317756EE59B6}" type="pres">
      <dgm:prSet presAssocID="{8475327C-00AF-4406-9B4C-2F8A419200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F1C2E13-EA41-4C62-927A-0F0D8C0FCFC4}" type="pres">
      <dgm:prSet presAssocID="{8475327C-00AF-4406-9B4C-2F8A4192001A}" presName="spaceRect" presStyleCnt="0"/>
      <dgm:spPr/>
    </dgm:pt>
    <dgm:pt modelId="{E29173B1-77F4-4F4C-BB42-E54D0C62CB36}" type="pres">
      <dgm:prSet presAssocID="{8475327C-00AF-4406-9B4C-2F8A4192001A}" presName="parTx" presStyleLbl="revTx" presStyleIdx="0" presStyleCnt="5">
        <dgm:presLayoutVars>
          <dgm:chMax val="0"/>
          <dgm:chPref val="0"/>
        </dgm:presLayoutVars>
      </dgm:prSet>
      <dgm:spPr/>
    </dgm:pt>
    <dgm:pt modelId="{CBEECB64-7FBF-412A-89D7-7D8B6D161CC8}" type="pres">
      <dgm:prSet presAssocID="{1568654F-A7D6-4458-8A9C-2D84B046A0E0}" presName="sibTrans" presStyleCnt="0"/>
      <dgm:spPr/>
    </dgm:pt>
    <dgm:pt modelId="{6D7DEF03-D081-43F8-8AF1-72765390C7EF}" type="pres">
      <dgm:prSet presAssocID="{ED182143-26E8-4106-AD50-3D69C56D918B}" presName="compNode" presStyleCnt="0"/>
      <dgm:spPr/>
    </dgm:pt>
    <dgm:pt modelId="{34EDC3C8-55B2-4B5C-8A7D-E54C57AF754F}" type="pres">
      <dgm:prSet presAssocID="{ED182143-26E8-4106-AD50-3D69C56D918B}" presName="bgRect" presStyleLbl="bgShp" presStyleIdx="1" presStyleCnt="5"/>
      <dgm:spPr/>
    </dgm:pt>
    <dgm:pt modelId="{BB35B4A1-DDA2-4341-B337-BA7BF7882964}" type="pres">
      <dgm:prSet presAssocID="{ED182143-26E8-4106-AD50-3D69C56D918B}" presName="iconRect" presStyleLbl="node1" presStyleIdx="1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EED9291-DCEF-4845-9611-36A950F3CA83}" type="pres">
      <dgm:prSet presAssocID="{ED182143-26E8-4106-AD50-3D69C56D918B}" presName="spaceRect" presStyleCnt="0"/>
      <dgm:spPr/>
    </dgm:pt>
    <dgm:pt modelId="{A2484B81-6B98-401C-9C1C-A65C785CCD79}" type="pres">
      <dgm:prSet presAssocID="{ED182143-26E8-4106-AD50-3D69C56D918B}" presName="parTx" presStyleLbl="revTx" presStyleIdx="1" presStyleCnt="5">
        <dgm:presLayoutVars>
          <dgm:chMax val="0"/>
          <dgm:chPref val="0"/>
        </dgm:presLayoutVars>
      </dgm:prSet>
      <dgm:spPr/>
    </dgm:pt>
    <dgm:pt modelId="{A3FE39F8-C6AF-49C7-99A6-3F7FC903198B}" type="pres">
      <dgm:prSet presAssocID="{356ED849-7D63-416D-9F71-7BAE77E85AE9}" presName="sibTrans" presStyleCnt="0"/>
      <dgm:spPr/>
    </dgm:pt>
    <dgm:pt modelId="{8A7110AC-80EB-499D-979B-25476172C6FC}" type="pres">
      <dgm:prSet presAssocID="{EE1F79AA-C8C3-4E8C-9AC3-D169F2D9BF48}" presName="compNode" presStyleCnt="0"/>
      <dgm:spPr/>
    </dgm:pt>
    <dgm:pt modelId="{26AFECCC-4FF2-43AD-883A-CC9EEE14B17A}" type="pres">
      <dgm:prSet presAssocID="{EE1F79AA-C8C3-4E8C-9AC3-D169F2D9BF48}" presName="bgRect" presStyleLbl="bgShp" presStyleIdx="2" presStyleCnt="5"/>
      <dgm:spPr/>
    </dgm:pt>
    <dgm:pt modelId="{96D6A508-D978-47CC-A3F9-CCE228DA9777}" type="pres">
      <dgm:prSet presAssocID="{EE1F79AA-C8C3-4E8C-9AC3-D169F2D9BF48}" presName="iconRect" presStyleLbl="node1" presStyleIdx="2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85C3845-257E-49B7-BBAA-1B73270B548F}" type="pres">
      <dgm:prSet presAssocID="{EE1F79AA-C8C3-4E8C-9AC3-D169F2D9BF48}" presName="spaceRect" presStyleCnt="0"/>
      <dgm:spPr/>
    </dgm:pt>
    <dgm:pt modelId="{A26D1A2B-90A4-423E-BBB5-2D06071467DD}" type="pres">
      <dgm:prSet presAssocID="{EE1F79AA-C8C3-4E8C-9AC3-D169F2D9BF48}" presName="parTx" presStyleLbl="revTx" presStyleIdx="2" presStyleCnt="5">
        <dgm:presLayoutVars>
          <dgm:chMax val="0"/>
          <dgm:chPref val="0"/>
        </dgm:presLayoutVars>
      </dgm:prSet>
      <dgm:spPr/>
    </dgm:pt>
    <dgm:pt modelId="{CA5B48EE-A4C9-4903-81B3-77D714C50BA4}" type="pres">
      <dgm:prSet presAssocID="{9163319B-1159-47E3-99D2-7575302BC44B}" presName="sibTrans" presStyleCnt="0"/>
      <dgm:spPr/>
    </dgm:pt>
    <dgm:pt modelId="{4A4D7C17-B5E4-4722-8B4F-E68095095A77}" type="pres">
      <dgm:prSet presAssocID="{9F0EE885-72DE-44CB-9C2E-4B38F8C3BB73}" presName="compNode" presStyleCnt="0"/>
      <dgm:spPr/>
    </dgm:pt>
    <dgm:pt modelId="{F57B7823-E0C8-4EDD-8287-C1E13BCD6ED8}" type="pres">
      <dgm:prSet presAssocID="{9F0EE885-72DE-44CB-9C2E-4B38F8C3BB73}" presName="bgRect" presStyleLbl="bgShp" presStyleIdx="3" presStyleCnt="5" custLinFactNeighborX="567" custLinFactNeighborY="1288"/>
      <dgm:spPr/>
    </dgm:pt>
    <dgm:pt modelId="{535E05CC-0DCA-42F6-8BB6-BF3EA5D6CE09}" type="pres">
      <dgm:prSet presAssocID="{9F0EE885-72DE-44CB-9C2E-4B38F8C3BB73}" presName="iconRect" presStyleLbl="node1" presStyleIdx="3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01D87FB-E959-43AE-8359-AA6870C76353}" type="pres">
      <dgm:prSet presAssocID="{9F0EE885-72DE-44CB-9C2E-4B38F8C3BB73}" presName="spaceRect" presStyleCnt="0"/>
      <dgm:spPr/>
    </dgm:pt>
    <dgm:pt modelId="{BF83DAC5-FD7A-4D98-99BE-DA4A169BA1F4}" type="pres">
      <dgm:prSet presAssocID="{9F0EE885-72DE-44CB-9C2E-4B38F8C3BB73}" presName="parTx" presStyleLbl="revTx" presStyleIdx="3" presStyleCnt="5">
        <dgm:presLayoutVars>
          <dgm:chMax val="0"/>
          <dgm:chPref val="0"/>
        </dgm:presLayoutVars>
      </dgm:prSet>
      <dgm:spPr/>
    </dgm:pt>
    <dgm:pt modelId="{21018E4A-AB68-44D1-BE98-DD0BDCA6BEB3}" type="pres">
      <dgm:prSet presAssocID="{68AAFAC0-7399-49D7-A2A8-B8AFD1362828}" presName="sibTrans" presStyleCnt="0"/>
      <dgm:spPr/>
    </dgm:pt>
    <dgm:pt modelId="{72ABD7C8-2FDB-4E41-8050-861829C0FC0C}" type="pres">
      <dgm:prSet presAssocID="{C723129D-9E03-422E-A442-B9EB6AA3422D}" presName="compNode" presStyleCnt="0"/>
      <dgm:spPr/>
    </dgm:pt>
    <dgm:pt modelId="{04056D03-B903-4017-8EF7-6690B1A29A99}" type="pres">
      <dgm:prSet presAssocID="{C723129D-9E03-422E-A442-B9EB6AA3422D}" presName="bgRect" presStyleLbl="bgShp" presStyleIdx="4" presStyleCnt="5" custLinFactNeighborY="4903"/>
      <dgm:spPr/>
    </dgm:pt>
    <dgm:pt modelId="{65DE01B5-3257-42F3-8954-F7D69DD715E0}" type="pres">
      <dgm:prSet presAssocID="{C723129D-9E03-422E-A442-B9EB6AA3422D}" presName="iconRect" presStyleLbl="node1" presStyleIdx="4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14A8049B-23E7-40B1-B1A9-8226B19B2697}" type="pres">
      <dgm:prSet presAssocID="{C723129D-9E03-422E-A442-B9EB6AA3422D}" presName="spaceRect" presStyleCnt="0"/>
      <dgm:spPr/>
    </dgm:pt>
    <dgm:pt modelId="{FDB56E32-FC2F-48E8-A840-B01A1CCF6F9F}" type="pres">
      <dgm:prSet presAssocID="{C723129D-9E03-422E-A442-B9EB6AA3422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F193E0E-BCAD-4D1C-94E2-A6F50F3423DF}" srcId="{E71F96D2-A232-43E4-A5E1-4F735D35A869}" destId="{8475327C-00AF-4406-9B4C-2F8A4192001A}" srcOrd="0" destOrd="0" parTransId="{61137EB5-5243-489D-B154-B79BA83810DA}" sibTransId="{1568654F-A7D6-4458-8A9C-2D84B046A0E0}"/>
    <dgm:cxn modelId="{DBD6BE64-246D-462D-A5CB-367E330BF3FB}" type="presOf" srcId="{ED182143-26E8-4106-AD50-3D69C56D918B}" destId="{A2484B81-6B98-401C-9C1C-A65C785CCD79}" srcOrd="0" destOrd="0" presId="urn:microsoft.com/office/officeart/2018/2/layout/IconVerticalSolidList"/>
    <dgm:cxn modelId="{B42FFD8F-5561-4602-9C2A-33D332787A33}" type="presOf" srcId="{8475327C-00AF-4406-9B4C-2F8A4192001A}" destId="{E29173B1-77F4-4F4C-BB42-E54D0C62CB36}" srcOrd="0" destOrd="0" presId="urn:microsoft.com/office/officeart/2018/2/layout/IconVerticalSolidList"/>
    <dgm:cxn modelId="{91B853A8-65D2-45FB-8630-C2DE861BF984}" type="presOf" srcId="{EE1F79AA-C8C3-4E8C-9AC3-D169F2D9BF48}" destId="{A26D1A2B-90A4-423E-BBB5-2D06071467DD}" srcOrd="0" destOrd="0" presId="urn:microsoft.com/office/officeart/2018/2/layout/IconVerticalSolidList"/>
    <dgm:cxn modelId="{62FD11AD-0434-4D91-995D-3A6239397A43}" srcId="{E71F96D2-A232-43E4-A5E1-4F735D35A869}" destId="{EE1F79AA-C8C3-4E8C-9AC3-D169F2D9BF48}" srcOrd="2" destOrd="0" parTransId="{27C40129-F315-4480-B016-0B23CD1E22B3}" sibTransId="{9163319B-1159-47E3-99D2-7575302BC44B}"/>
    <dgm:cxn modelId="{29E8D0C9-AE9A-42C9-A612-2F77B581907D}" srcId="{E71F96D2-A232-43E4-A5E1-4F735D35A869}" destId="{C723129D-9E03-422E-A442-B9EB6AA3422D}" srcOrd="4" destOrd="0" parTransId="{A7DA6EF0-0125-458D-9C40-8AEDFAD9D71B}" sibTransId="{BE84D3EC-68CB-4F92-8B09-2F7DB4ABC81F}"/>
    <dgm:cxn modelId="{64F9D6D1-29C8-4835-AEA2-03DB5E9E75B1}" type="presOf" srcId="{E71F96D2-A232-43E4-A5E1-4F735D35A869}" destId="{EAA8999C-275C-4F32-A7D3-4FFA24B9877F}" srcOrd="0" destOrd="0" presId="urn:microsoft.com/office/officeart/2018/2/layout/IconVerticalSolidList"/>
    <dgm:cxn modelId="{975F29D6-4EAC-4E25-9D78-526B85731650}" type="presOf" srcId="{C723129D-9E03-422E-A442-B9EB6AA3422D}" destId="{FDB56E32-FC2F-48E8-A840-B01A1CCF6F9F}" srcOrd="0" destOrd="0" presId="urn:microsoft.com/office/officeart/2018/2/layout/IconVerticalSolidList"/>
    <dgm:cxn modelId="{4A7558DD-980C-47C4-9941-20B6EB7BBEEF}" type="presOf" srcId="{9F0EE885-72DE-44CB-9C2E-4B38F8C3BB73}" destId="{BF83DAC5-FD7A-4D98-99BE-DA4A169BA1F4}" srcOrd="0" destOrd="0" presId="urn:microsoft.com/office/officeart/2018/2/layout/IconVerticalSolidList"/>
    <dgm:cxn modelId="{D6C3D0E1-355C-4222-90A3-3EF0CAF40773}" srcId="{E71F96D2-A232-43E4-A5E1-4F735D35A869}" destId="{ED182143-26E8-4106-AD50-3D69C56D918B}" srcOrd="1" destOrd="0" parTransId="{F6CAADBC-16A3-474C-B5A0-8EA0A2118957}" sibTransId="{356ED849-7D63-416D-9F71-7BAE77E85AE9}"/>
    <dgm:cxn modelId="{179916E6-3D8B-4522-9A90-892F5F6B93A3}" srcId="{E71F96D2-A232-43E4-A5E1-4F735D35A869}" destId="{9F0EE885-72DE-44CB-9C2E-4B38F8C3BB73}" srcOrd="3" destOrd="0" parTransId="{C2BFEE0A-CADF-4AED-AD88-A8E9348F9DED}" sibTransId="{68AAFAC0-7399-49D7-A2A8-B8AFD1362828}"/>
    <dgm:cxn modelId="{70F5DA91-3DCA-47D3-9FA7-716D658AC394}" type="presParOf" srcId="{EAA8999C-275C-4F32-A7D3-4FFA24B9877F}" destId="{D27699ED-C87F-4926-8FFF-2BF49FD1A783}" srcOrd="0" destOrd="0" presId="urn:microsoft.com/office/officeart/2018/2/layout/IconVerticalSolidList"/>
    <dgm:cxn modelId="{AC917439-1E66-42E2-94D9-DFC7F1FF2BFC}" type="presParOf" srcId="{D27699ED-C87F-4926-8FFF-2BF49FD1A783}" destId="{7A4DC756-A231-43EA-BB4C-BAF5B0B7E86F}" srcOrd="0" destOrd="0" presId="urn:microsoft.com/office/officeart/2018/2/layout/IconVerticalSolidList"/>
    <dgm:cxn modelId="{9C7D0DCB-EBE0-4408-B132-170990CBC2A7}" type="presParOf" srcId="{D27699ED-C87F-4926-8FFF-2BF49FD1A783}" destId="{0F1E47EB-AD2D-43F8-9A4A-317756EE59B6}" srcOrd="1" destOrd="0" presId="urn:microsoft.com/office/officeart/2018/2/layout/IconVerticalSolidList"/>
    <dgm:cxn modelId="{856FAF8C-3E24-4A8F-BB54-C88526A2B8F7}" type="presParOf" srcId="{D27699ED-C87F-4926-8FFF-2BF49FD1A783}" destId="{AF1C2E13-EA41-4C62-927A-0F0D8C0FCFC4}" srcOrd="2" destOrd="0" presId="urn:microsoft.com/office/officeart/2018/2/layout/IconVerticalSolidList"/>
    <dgm:cxn modelId="{85FBA3E0-A892-4558-965B-8341998856B5}" type="presParOf" srcId="{D27699ED-C87F-4926-8FFF-2BF49FD1A783}" destId="{E29173B1-77F4-4F4C-BB42-E54D0C62CB36}" srcOrd="3" destOrd="0" presId="urn:microsoft.com/office/officeart/2018/2/layout/IconVerticalSolidList"/>
    <dgm:cxn modelId="{FA8C27BB-C561-44BC-BDB1-3001B4F07368}" type="presParOf" srcId="{EAA8999C-275C-4F32-A7D3-4FFA24B9877F}" destId="{CBEECB64-7FBF-412A-89D7-7D8B6D161CC8}" srcOrd="1" destOrd="0" presId="urn:microsoft.com/office/officeart/2018/2/layout/IconVerticalSolidList"/>
    <dgm:cxn modelId="{9756C6C2-1270-45AF-88EA-1D63BDA01A6A}" type="presParOf" srcId="{EAA8999C-275C-4F32-A7D3-4FFA24B9877F}" destId="{6D7DEF03-D081-43F8-8AF1-72765390C7EF}" srcOrd="2" destOrd="0" presId="urn:microsoft.com/office/officeart/2018/2/layout/IconVerticalSolidList"/>
    <dgm:cxn modelId="{67787865-3303-4F13-9F0B-3942896620F9}" type="presParOf" srcId="{6D7DEF03-D081-43F8-8AF1-72765390C7EF}" destId="{34EDC3C8-55B2-4B5C-8A7D-E54C57AF754F}" srcOrd="0" destOrd="0" presId="urn:microsoft.com/office/officeart/2018/2/layout/IconVerticalSolidList"/>
    <dgm:cxn modelId="{40E2D596-733A-4E23-9DEE-AC3D59381C5C}" type="presParOf" srcId="{6D7DEF03-D081-43F8-8AF1-72765390C7EF}" destId="{BB35B4A1-DDA2-4341-B337-BA7BF7882964}" srcOrd="1" destOrd="0" presId="urn:microsoft.com/office/officeart/2018/2/layout/IconVerticalSolidList"/>
    <dgm:cxn modelId="{C419CECA-A1AB-45C0-AC2A-27B424D0A908}" type="presParOf" srcId="{6D7DEF03-D081-43F8-8AF1-72765390C7EF}" destId="{AEED9291-DCEF-4845-9611-36A950F3CA83}" srcOrd="2" destOrd="0" presId="urn:microsoft.com/office/officeart/2018/2/layout/IconVerticalSolidList"/>
    <dgm:cxn modelId="{BACCC5C2-68DE-47D7-A5EA-C6685ECA5EDC}" type="presParOf" srcId="{6D7DEF03-D081-43F8-8AF1-72765390C7EF}" destId="{A2484B81-6B98-401C-9C1C-A65C785CCD79}" srcOrd="3" destOrd="0" presId="urn:microsoft.com/office/officeart/2018/2/layout/IconVerticalSolidList"/>
    <dgm:cxn modelId="{08E9A313-C069-4A5F-9B96-469D2D9A56DB}" type="presParOf" srcId="{EAA8999C-275C-4F32-A7D3-4FFA24B9877F}" destId="{A3FE39F8-C6AF-49C7-99A6-3F7FC903198B}" srcOrd="3" destOrd="0" presId="urn:microsoft.com/office/officeart/2018/2/layout/IconVerticalSolidList"/>
    <dgm:cxn modelId="{9E79C1C3-4B00-46D4-8ABE-F8557BFB2369}" type="presParOf" srcId="{EAA8999C-275C-4F32-A7D3-4FFA24B9877F}" destId="{8A7110AC-80EB-499D-979B-25476172C6FC}" srcOrd="4" destOrd="0" presId="urn:microsoft.com/office/officeart/2018/2/layout/IconVerticalSolidList"/>
    <dgm:cxn modelId="{A511B9C0-2AF1-4330-A62F-D6B75240CDB4}" type="presParOf" srcId="{8A7110AC-80EB-499D-979B-25476172C6FC}" destId="{26AFECCC-4FF2-43AD-883A-CC9EEE14B17A}" srcOrd="0" destOrd="0" presId="urn:microsoft.com/office/officeart/2018/2/layout/IconVerticalSolidList"/>
    <dgm:cxn modelId="{8C840C78-C075-4397-90EB-88FA475D2FF0}" type="presParOf" srcId="{8A7110AC-80EB-499D-979B-25476172C6FC}" destId="{96D6A508-D978-47CC-A3F9-CCE228DA9777}" srcOrd="1" destOrd="0" presId="urn:microsoft.com/office/officeart/2018/2/layout/IconVerticalSolidList"/>
    <dgm:cxn modelId="{0DAA8681-85C2-4BE3-BBC6-B3A5570E1135}" type="presParOf" srcId="{8A7110AC-80EB-499D-979B-25476172C6FC}" destId="{585C3845-257E-49B7-BBAA-1B73270B548F}" srcOrd="2" destOrd="0" presId="urn:microsoft.com/office/officeart/2018/2/layout/IconVerticalSolidList"/>
    <dgm:cxn modelId="{1677A8DF-A08E-496A-A736-0C9B6AE19593}" type="presParOf" srcId="{8A7110AC-80EB-499D-979B-25476172C6FC}" destId="{A26D1A2B-90A4-423E-BBB5-2D06071467DD}" srcOrd="3" destOrd="0" presId="urn:microsoft.com/office/officeart/2018/2/layout/IconVerticalSolidList"/>
    <dgm:cxn modelId="{937D51E4-1B04-4F26-877B-59258CBE97AB}" type="presParOf" srcId="{EAA8999C-275C-4F32-A7D3-4FFA24B9877F}" destId="{CA5B48EE-A4C9-4903-81B3-77D714C50BA4}" srcOrd="5" destOrd="0" presId="urn:microsoft.com/office/officeart/2018/2/layout/IconVerticalSolidList"/>
    <dgm:cxn modelId="{F301EA29-F6C1-4054-BDD5-E429F4E989B2}" type="presParOf" srcId="{EAA8999C-275C-4F32-A7D3-4FFA24B9877F}" destId="{4A4D7C17-B5E4-4722-8B4F-E68095095A77}" srcOrd="6" destOrd="0" presId="urn:microsoft.com/office/officeart/2018/2/layout/IconVerticalSolidList"/>
    <dgm:cxn modelId="{668AD452-67D6-4911-8212-21A3E1F08499}" type="presParOf" srcId="{4A4D7C17-B5E4-4722-8B4F-E68095095A77}" destId="{F57B7823-E0C8-4EDD-8287-C1E13BCD6ED8}" srcOrd="0" destOrd="0" presId="urn:microsoft.com/office/officeart/2018/2/layout/IconVerticalSolidList"/>
    <dgm:cxn modelId="{8F6A8243-35DD-4342-83EA-2CE696C44AC5}" type="presParOf" srcId="{4A4D7C17-B5E4-4722-8B4F-E68095095A77}" destId="{535E05CC-0DCA-42F6-8BB6-BF3EA5D6CE09}" srcOrd="1" destOrd="0" presId="urn:microsoft.com/office/officeart/2018/2/layout/IconVerticalSolidList"/>
    <dgm:cxn modelId="{3571A30A-07DA-455E-8970-883E63D010C2}" type="presParOf" srcId="{4A4D7C17-B5E4-4722-8B4F-E68095095A77}" destId="{001D87FB-E959-43AE-8359-AA6870C76353}" srcOrd="2" destOrd="0" presId="urn:microsoft.com/office/officeart/2018/2/layout/IconVerticalSolidList"/>
    <dgm:cxn modelId="{F2A850CF-3736-4C3F-B065-6570FC5D543F}" type="presParOf" srcId="{4A4D7C17-B5E4-4722-8B4F-E68095095A77}" destId="{BF83DAC5-FD7A-4D98-99BE-DA4A169BA1F4}" srcOrd="3" destOrd="0" presId="urn:microsoft.com/office/officeart/2018/2/layout/IconVerticalSolidList"/>
    <dgm:cxn modelId="{D8D86253-9FDF-4A75-9886-F68C33CEE757}" type="presParOf" srcId="{EAA8999C-275C-4F32-A7D3-4FFA24B9877F}" destId="{21018E4A-AB68-44D1-BE98-DD0BDCA6BEB3}" srcOrd="7" destOrd="0" presId="urn:microsoft.com/office/officeart/2018/2/layout/IconVerticalSolidList"/>
    <dgm:cxn modelId="{023A5039-D697-4FA4-8941-94C21C29E062}" type="presParOf" srcId="{EAA8999C-275C-4F32-A7D3-4FFA24B9877F}" destId="{72ABD7C8-2FDB-4E41-8050-861829C0FC0C}" srcOrd="8" destOrd="0" presId="urn:microsoft.com/office/officeart/2018/2/layout/IconVerticalSolidList"/>
    <dgm:cxn modelId="{885FD7D1-7EA7-4449-B7D0-B700B9B403B9}" type="presParOf" srcId="{72ABD7C8-2FDB-4E41-8050-861829C0FC0C}" destId="{04056D03-B903-4017-8EF7-6690B1A29A99}" srcOrd="0" destOrd="0" presId="urn:microsoft.com/office/officeart/2018/2/layout/IconVerticalSolidList"/>
    <dgm:cxn modelId="{5933B699-C114-48AD-9BB0-49A22DA6DCB4}" type="presParOf" srcId="{72ABD7C8-2FDB-4E41-8050-861829C0FC0C}" destId="{65DE01B5-3257-42F3-8954-F7D69DD715E0}" srcOrd="1" destOrd="0" presId="urn:microsoft.com/office/officeart/2018/2/layout/IconVerticalSolidList"/>
    <dgm:cxn modelId="{59DBF046-D59D-4A9E-A2C0-50FE9CA13634}" type="presParOf" srcId="{72ABD7C8-2FDB-4E41-8050-861829C0FC0C}" destId="{14A8049B-23E7-40B1-B1A9-8226B19B2697}" srcOrd="2" destOrd="0" presId="urn:microsoft.com/office/officeart/2018/2/layout/IconVerticalSolidList"/>
    <dgm:cxn modelId="{9A8A9773-AC6A-4643-822C-0CDCC6334F63}" type="presParOf" srcId="{72ABD7C8-2FDB-4E41-8050-861829C0FC0C}" destId="{FDB56E32-FC2F-48E8-A840-B01A1CCF6F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D449D7-0347-4297-8281-B37EC6009CD9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47C6DB-B9C2-4664-AA88-E9045284E617}">
      <dgm:prSet phldrT="[Text]" custT="1"/>
      <dgm:spPr/>
      <dgm:t>
        <a:bodyPr/>
        <a:lstStyle/>
        <a:p>
          <a:r>
            <a:rPr lang="en-US" sz="1600"/>
            <a:t>Absolute method</a:t>
          </a:r>
        </a:p>
      </dgm:t>
    </dgm:pt>
    <dgm:pt modelId="{E7F939C1-F3A2-4EE0-9FE3-6C84129D81D4}" type="parTrans" cxnId="{EC21FBBC-17B2-4235-BF37-D795BE10BDC3}">
      <dgm:prSet/>
      <dgm:spPr/>
      <dgm:t>
        <a:bodyPr/>
        <a:lstStyle/>
        <a:p>
          <a:endParaRPr lang="en-US"/>
        </a:p>
      </dgm:t>
    </dgm:pt>
    <dgm:pt modelId="{874294FD-39ED-427B-BA25-FDE6BDB3439A}" type="sibTrans" cxnId="{EC21FBBC-17B2-4235-BF37-D795BE10BDC3}">
      <dgm:prSet/>
      <dgm:spPr/>
      <dgm:t>
        <a:bodyPr/>
        <a:lstStyle/>
        <a:p>
          <a:endParaRPr lang="en-US"/>
        </a:p>
      </dgm:t>
    </dgm:pt>
    <dgm:pt modelId="{BCF98566-E545-4F7F-A6DE-4C223822E8D0}">
      <dgm:prSet phldrT="[Text]" custT="1"/>
      <dgm:spPr/>
      <dgm:t>
        <a:bodyPr/>
        <a:lstStyle/>
        <a:p>
          <a:r>
            <a:rPr lang="en-US" sz="1600"/>
            <a:t>Octal values are given to specify the privileges.</a:t>
          </a:r>
        </a:p>
      </dgm:t>
    </dgm:pt>
    <dgm:pt modelId="{23A09487-AAC8-43DA-BA1C-6B89BB28E65A}" type="parTrans" cxnId="{A03E8DE3-B676-4421-9F82-EB43AF94D0F8}">
      <dgm:prSet/>
      <dgm:spPr/>
      <dgm:t>
        <a:bodyPr/>
        <a:lstStyle/>
        <a:p>
          <a:endParaRPr lang="en-US"/>
        </a:p>
      </dgm:t>
    </dgm:pt>
    <dgm:pt modelId="{B17388AD-953B-4602-B37D-7D6FDCFC9B3E}" type="sibTrans" cxnId="{A03E8DE3-B676-4421-9F82-EB43AF94D0F8}">
      <dgm:prSet/>
      <dgm:spPr/>
      <dgm:t>
        <a:bodyPr/>
        <a:lstStyle/>
        <a:p>
          <a:endParaRPr lang="en-US"/>
        </a:p>
      </dgm:t>
    </dgm:pt>
    <dgm:pt modelId="{D6717934-CC17-4EA2-ADCD-12D30F22DFB9}">
      <dgm:prSet phldrT="[Text]" custT="1"/>
      <dgm:spPr/>
      <dgm:t>
        <a:bodyPr/>
        <a:lstStyle/>
        <a:p>
          <a:r>
            <a:rPr lang="en-US" sz="1600"/>
            <a:t>Symbolic method</a:t>
          </a:r>
        </a:p>
      </dgm:t>
    </dgm:pt>
    <dgm:pt modelId="{AEC5713A-91B2-44DB-8A94-37C7671B01E4}" type="parTrans" cxnId="{EA6E0018-105A-4CAB-96EA-E61133AE292A}">
      <dgm:prSet/>
      <dgm:spPr/>
      <dgm:t>
        <a:bodyPr/>
        <a:lstStyle/>
        <a:p>
          <a:endParaRPr lang="en-US"/>
        </a:p>
      </dgm:t>
    </dgm:pt>
    <dgm:pt modelId="{8F06BD76-B495-44C6-B0DB-74F4224A4197}" type="sibTrans" cxnId="{EA6E0018-105A-4CAB-96EA-E61133AE292A}">
      <dgm:prSet/>
      <dgm:spPr/>
      <dgm:t>
        <a:bodyPr/>
        <a:lstStyle/>
        <a:p>
          <a:endParaRPr lang="en-US"/>
        </a:p>
      </dgm:t>
    </dgm:pt>
    <dgm:pt modelId="{291A8742-59FF-4339-A4BA-95278E014C6A}">
      <dgm:prSet phldrT="[Text]" custT="1"/>
      <dgm:spPr/>
      <dgm:t>
        <a:bodyPr/>
        <a:lstStyle/>
        <a:p>
          <a:r>
            <a:rPr lang="en-US" sz="1600"/>
            <a:t>Privileges are specified by using characters </a:t>
          </a:r>
          <a:r>
            <a:rPr lang="en-US" sz="1600" err="1"/>
            <a:t>r,w,e</a:t>
          </a:r>
          <a:endParaRPr lang="en-US" sz="1600"/>
        </a:p>
      </dgm:t>
    </dgm:pt>
    <dgm:pt modelId="{97898153-7BC2-47BD-A58A-8F801F78D8D9}" type="parTrans" cxnId="{A16655F2-20F8-4C9B-AA59-847A16CD36A0}">
      <dgm:prSet/>
      <dgm:spPr/>
      <dgm:t>
        <a:bodyPr/>
        <a:lstStyle/>
        <a:p>
          <a:endParaRPr lang="en-US"/>
        </a:p>
      </dgm:t>
    </dgm:pt>
    <dgm:pt modelId="{C8473E97-AE1F-4087-8A74-BAFBBE4BE059}" type="sibTrans" cxnId="{A16655F2-20F8-4C9B-AA59-847A16CD36A0}">
      <dgm:prSet/>
      <dgm:spPr/>
      <dgm:t>
        <a:bodyPr/>
        <a:lstStyle/>
        <a:p>
          <a:endParaRPr lang="en-US"/>
        </a:p>
      </dgm:t>
    </dgm:pt>
    <dgm:pt modelId="{DB83B4E0-B696-4C7F-9F1B-E63C0750C66F}" type="pres">
      <dgm:prSet presAssocID="{4DD449D7-0347-4297-8281-B37EC6009CD9}" presName="Name0" presStyleCnt="0">
        <dgm:presLayoutVars>
          <dgm:dir/>
          <dgm:animLvl val="lvl"/>
          <dgm:resizeHandles/>
        </dgm:presLayoutVars>
      </dgm:prSet>
      <dgm:spPr/>
    </dgm:pt>
    <dgm:pt modelId="{6A7B3B7F-934A-4AC6-B646-5504812E2813}" type="pres">
      <dgm:prSet presAssocID="{E447C6DB-B9C2-4664-AA88-E9045284E617}" presName="linNode" presStyleCnt="0"/>
      <dgm:spPr/>
    </dgm:pt>
    <dgm:pt modelId="{BDFB4840-13A4-440B-901B-DC595A2FDF3D}" type="pres">
      <dgm:prSet presAssocID="{E447C6DB-B9C2-4664-AA88-E9045284E617}" presName="parentShp" presStyleLbl="node1" presStyleIdx="0" presStyleCnt="2">
        <dgm:presLayoutVars>
          <dgm:bulletEnabled val="1"/>
        </dgm:presLayoutVars>
      </dgm:prSet>
      <dgm:spPr/>
    </dgm:pt>
    <dgm:pt modelId="{885888B7-F73B-44C9-9C8A-903C2ECB09FF}" type="pres">
      <dgm:prSet presAssocID="{E447C6DB-B9C2-4664-AA88-E9045284E617}" presName="childShp" presStyleLbl="bgAccFollowNode1" presStyleIdx="0" presStyleCnt="2" custScaleX="97067" custScaleY="75794">
        <dgm:presLayoutVars>
          <dgm:bulletEnabled val="1"/>
        </dgm:presLayoutVars>
      </dgm:prSet>
      <dgm:spPr/>
    </dgm:pt>
    <dgm:pt modelId="{D0C380A4-6319-45B1-BF91-0136472AA211}" type="pres">
      <dgm:prSet presAssocID="{874294FD-39ED-427B-BA25-FDE6BDB3439A}" presName="spacing" presStyleCnt="0"/>
      <dgm:spPr/>
    </dgm:pt>
    <dgm:pt modelId="{A03D5896-9B6E-4D9D-8EB1-238A8DEC00D2}" type="pres">
      <dgm:prSet presAssocID="{D6717934-CC17-4EA2-ADCD-12D30F22DFB9}" presName="linNode" presStyleCnt="0"/>
      <dgm:spPr/>
    </dgm:pt>
    <dgm:pt modelId="{161A301F-BBE9-4B30-A4C6-EA9CD1027B26}" type="pres">
      <dgm:prSet presAssocID="{D6717934-CC17-4EA2-ADCD-12D30F22DFB9}" presName="parentShp" presStyleLbl="node1" presStyleIdx="1" presStyleCnt="2" custLinFactNeighborX="242" custLinFactNeighborY="15085">
        <dgm:presLayoutVars>
          <dgm:bulletEnabled val="1"/>
        </dgm:presLayoutVars>
      </dgm:prSet>
      <dgm:spPr/>
    </dgm:pt>
    <dgm:pt modelId="{FE254ED9-762B-494F-A5A8-34334CAADCB7}" type="pres">
      <dgm:prSet presAssocID="{D6717934-CC17-4EA2-ADCD-12D30F22DFB9}" presName="childShp" presStyleLbl="bgAccFollowNode1" presStyleIdx="1" presStyleCnt="2" custScaleX="90204" custScaleY="72332" custLinFactNeighborX="0" custLinFactNeighborY="6126">
        <dgm:presLayoutVars>
          <dgm:bulletEnabled val="1"/>
        </dgm:presLayoutVars>
      </dgm:prSet>
      <dgm:spPr/>
    </dgm:pt>
  </dgm:ptLst>
  <dgm:cxnLst>
    <dgm:cxn modelId="{EA6E0018-105A-4CAB-96EA-E61133AE292A}" srcId="{4DD449D7-0347-4297-8281-B37EC6009CD9}" destId="{D6717934-CC17-4EA2-ADCD-12D30F22DFB9}" srcOrd="1" destOrd="0" parTransId="{AEC5713A-91B2-44DB-8A94-37C7671B01E4}" sibTransId="{8F06BD76-B495-44C6-B0DB-74F4224A4197}"/>
    <dgm:cxn modelId="{F923CF29-C1F1-44C8-AE4C-9E62796FE0B9}" type="presOf" srcId="{D6717934-CC17-4EA2-ADCD-12D30F22DFB9}" destId="{161A301F-BBE9-4B30-A4C6-EA9CD1027B26}" srcOrd="0" destOrd="0" presId="urn:microsoft.com/office/officeart/2005/8/layout/vList6"/>
    <dgm:cxn modelId="{69C9DD35-96A5-4700-B27D-B002FDF1EEC1}" type="presOf" srcId="{4DD449D7-0347-4297-8281-B37EC6009CD9}" destId="{DB83B4E0-B696-4C7F-9F1B-E63C0750C66F}" srcOrd="0" destOrd="0" presId="urn:microsoft.com/office/officeart/2005/8/layout/vList6"/>
    <dgm:cxn modelId="{787BEB74-379D-4243-AF70-230D5E1FD876}" type="presOf" srcId="{E447C6DB-B9C2-4664-AA88-E9045284E617}" destId="{BDFB4840-13A4-440B-901B-DC595A2FDF3D}" srcOrd="0" destOrd="0" presId="urn:microsoft.com/office/officeart/2005/8/layout/vList6"/>
    <dgm:cxn modelId="{3D6D1F99-5287-4564-8F6E-8492A66C6487}" type="presOf" srcId="{291A8742-59FF-4339-A4BA-95278E014C6A}" destId="{FE254ED9-762B-494F-A5A8-34334CAADCB7}" srcOrd="0" destOrd="0" presId="urn:microsoft.com/office/officeart/2005/8/layout/vList6"/>
    <dgm:cxn modelId="{EC21FBBC-17B2-4235-BF37-D795BE10BDC3}" srcId="{4DD449D7-0347-4297-8281-B37EC6009CD9}" destId="{E447C6DB-B9C2-4664-AA88-E9045284E617}" srcOrd="0" destOrd="0" parTransId="{E7F939C1-F3A2-4EE0-9FE3-6C84129D81D4}" sibTransId="{874294FD-39ED-427B-BA25-FDE6BDB3439A}"/>
    <dgm:cxn modelId="{72A8F8D9-6ADB-48F6-AB7F-B4860180CE2C}" type="presOf" srcId="{BCF98566-E545-4F7F-A6DE-4C223822E8D0}" destId="{885888B7-F73B-44C9-9C8A-903C2ECB09FF}" srcOrd="0" destOrd="0" presId="urn:microsoft.com/office/officeart/2005/8/layout/vList6"/>
    <dgm:cxn modelId="{A03E8DE3-B676-4421-9F82-EB43AF94D0F8}" srcId="{E447C6DB-B9C2-4664-AA88-E9045284E617}" destId="{BCF98566-E545-4F7F-A6DE-4C223822E8D0}" srcOrd="0" destOrd="0" parTransId="{23A09487-AAC8-43DA-BA1C-6B89BB28E65A}" sibTransId="{B17388AD-953B-4602-B37D-7D6FDCFC9B3E}"/>
    <dgm:cxn modelId="{A16655F2-20F8-4C9B-AA59-847A16CD36A0}" srcId="{D6717934-CC17-4EA2-ADCD-12D30F22DFB9}" destId="{291A8742-59FF-4339-A4BA-95278E014C6A}" srcOrd="0" destOrd="0" parTransId="{97898153-7BC2-47BD-A58A-8F801F78D8D9}" sibTransId="{C8473E97-AE1F-4087-8A74-BAFBBE4BE059}"/>
    <dgm:cxn modelId="{03277651-B4F4-42DF-8977-720C516707E2}" type="presParOf" srcId="{DB83B4E0-B696-4C7F-9F1B-E63C0750C66F}" destId="{6A7B3B7F-934A-4AC6-B646-5504812E2813}" srcOrd="0" destOrd="0" presId="urn:microsoft.com/office/officeart/2005/8/layout/vList6"/>
    <dgm:cxn modelId="{CEED4C11-9C33-4706-8EEE-511974AEDFAF}" type="presParOf" srcId="{6A7B3B7F-934A-4AC6-B646-5504812E2813}" destId="{BDFB4840-13A4-440B-901B-DC595A2FDF3D}" srcOrd="0" destOrd="0" presId="urn:microsoft.com/office/officeart/2005/8/layout/vList6"/>
    <dgm:cxn modelId="{0CE91896-AC10-4B65-816D-923609AC0F13}" type="presParOf" srcId="{6A7B3B7F-934A-4AC6-B646-5504812E2813}" destId="{885888B7-F73B-44C9-9C8A-903C2ECB09FF}" srcOrd="1" destOrd="0" presId="urn:microsoft.com/office/officeart/2005/8/layout/vList6"/>
    <dgm:cxn modelId="{54AFD370-8F22-4A41-A1E4-E5026C78034C}" type="presParOf" srcId="{DB83B4E0-B696-4C7F-9F1B-E63C0750C66F}" destId="{D0C380A4-6319-45B1-BF91-0136472AA211}" srcOrd="1" destOrd="0" presId="urn:microsoft.com/office/officeart/2005/8/layout/vList6"/>
    <dgm:cxn modelId="{8708881C-1ED1-477E-B117-8C19D107C996}" type="presParOf" srcId="{DB83B4E0-B696-4C7F-9F1B-E63C0750C66F}" destId="{A03D5896-9B6E-4D9D-8EB1-238A8DEC00D2}" srcOrd="2" destOrd="0" presId="urn:microsoft.com/office/officeart/2005/8/layout/vList6"/>
    <dgm:cxn modelId="{53849827-104D-4335-BCC5-80EAB336E77E}" type="presParOf" srcId="{A03D5896-9B6E-4D9D-8EB1-238A8DEC00D2}" destId="{161A301F-BBE9-4B30-A4C6-EA9CD1027B26}" srcOrd="0" destOrd="0" presId="urn:microsoft.com/office/officeart/2005/8/layout/vList6"/>
    <dgm:cxn modelId="{6EE1A7E5-43BE-407A-9E59-54A1F824AC5A}" type="presParOf" srcId="{A03D5896-9B6E-4D9D-8EB1-238A8DEC00D2}" destId="{FE254ED9-762B-494F-A5A8-34334CAADCB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9FE0E8-CF3D-4C2C-A368-2FBDC0D1B286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8A599B-E4C4-4AEC-AA90-88ED95E38128}">
      <dgm:prSet phldrT="[Text]" custT="1"/>
      <dgm:spPr/>
      <dgm:t>
        <a:bodyPr/>
        <a:lstStyle/>
        <a:p>
          <a:r>
            <a:rPr lang="en-US" sz="1400"/>
            <a:t>NETWORK SECURITY</a:t>
          </a:r>
        </a:p>
      </dgm:t>
    </dgm:pt>
    <dgm:pt modelId="{BD15F07A-EDCA-4E4D-8654-A39A836D492E}" type="parTrans" cxnId="{0010E0EC-FB1B-452C-9F05-7CA4D60563A2}">
      <dgm:prSet/>
      <dgm:spPr/>
      <dgm:t>
        <a:bodyPr/>
        <a:lstStyle/>
        <a:p>
          <a:endParaRPr lang="en-US"/>
        </a:p>
      </dgm:t>
    </dgm:pt>
    <dgm:pt modelId="{71A943F3-92C3-4542-BBEE-7314108F0C33}" type="sibTrans" cxnId="{0010E0EC-FB1B-452C-9F05-7CA4D60563A2}">
      <dgm:prSet/>
      <dgm:spPr/>
      <dgm:t>
        <a:bodyPr/>
        <a:lstStyle/>
        <a:p>
          <a:endParaRPr lang="en-US"/>
        </a:p>
      </dgm:t>
    </dgm:pt>
    <dgm:pt modelId="{EFFF7279-8B65-4F77-BE58-3B9D866F5BD4}">
      <dgm:prSet phldrT="[Text]" custT="1"/>
      <dgm:spPr/>
      <dgm:t>
        <a:bodyPr/>
        <a:lstStyle/>
        <a:p>
          <a:r>
            <a:rPr lang="en-US" sz="1400"/>
            <a:t>TCP WRAPPERS</a:t>
          </a:r>
        </a:p>
      </dgm:t>
    </dgm:pt>
    <dgm:pt modelId="{E98FF26D-EED2-49E1-9400-B0D7B2A9EBC8}" type="parTrans" cxnId="{933FC5FB-9D4F-46CC-B096-6202446144E9}">
      <dgm:prSet/>
      <dgm:spPr/>
      <dgm:t>
        <a:bodyPr/>
        <a:lstStyle/>
        <a:p>
          <a:endParaRPr lang="en-US"/>
        </a:p>
      </dgm:t>
    </dgm:pt>
    <dgm:pt modelId="{A68DB8B9-0C56-428C-81BC-6130949DFB9C}" type="sibTrans" cxnId="{933FC5FB-9D4F-46CC-B096-6202446144E9}">
      <dgm:prSet/>
      <dgm:spPr/>
      <dgm:t>
        <a:bodyPr/>
        <a:lstStyle/>
        <a:p>
          <a:endParaRPr lang="en-US"/>
        </a:p>
      </dgm:t>
    </dgm:pt>
    <dgm:pt modelId="{17799455-5F7C-42BB-B47B-A55B2CDFB423}">
      <dgm:prSet phldrT="[Text]" custT="1"/>
      <dgm:spPr/>
      <dgm:t>
        <a:bodyPr/>
        <a:lstStyle/>
        <a:p>
          <a:r>
            <a:rPr lang="en-US" sz="1400"/>
            <a:t>VPN</a:t>
          </a:r>
        </a:p>
      </dgm:t>
    </dgm:pt>
    <dgm:pt modelId="{1653970C-02E1-496C-A47B-8A2B3910E826}" type="parTrans" cxnId="{258CBD9D-D42A-440C-B1B6-52ED46404738}">
      <dgm:prSet/>
      <dgm:spPr/>
      <dgm:t>
        <a:bodyPr/>
        <a:lstStyle/>
        <a:p>
          <a:endParaRPr lang="en-US"/>
        </a:p>
      </dgm:t>
    </dgm:pt>
    <dgm:pt modelId="{87E2D614-04B7-44DD-9DC0-7D262CE770D1}" type="sibTrans" cxnId="{258CBD9D-D42A-440C-B1B6-52ED46404738}">
      <dgm:prSet/>
      <dgm:spPr/>
      <dgm:t>
        <a:bodyPr/>
        <a:lstStyle/>
        <a:p>
          <a:endParaRPr lang="en-US"/>
        </a:p>
      </dgm:t>
    </dgm:pt>
    <dgm:pt modelId="{8AE4B998-8599-483D-8CCD-DFB67EC75D3F}">
      <dgm:prSet phldrT="[Text]" custT="1"/>
      <dgm:spPr/>
      <dgm:t>
        <a:bodyPr/>
        <a:lstStyle/>
        <a:p>
          <a:r>
            <a:rPr lang="en-US" sz="1400"/>
            <a:t>FIREWALL MANAGEMENT</a:t>
          </a:r>
        </a:p>
      </dgm:t>
    </dgm:pt>
    <dgm:pt modelId="{3A08B0A0-E254-40E4-B3C0-F5CBD1A55853}" type="parTrans" cxnId="{D001B294-4C97-4899-B5B2-1FDB1B012DF8}">
      <dgm:prSet/>
      <dgm:spPr/>
      <dgm:t>
        <a:bodyPr/>
        <a:lstStyle/>
        <a:p>
          <a:endParaRPr lang="en-US"/>
        </a:p>
      </dgm:t>
    </dgm:pt>
    <dgm:pt modelId="{691D23CA-916D-44EF-9997-B283FB4D07D5}" type="sibTrans" cxnId="{D001B294-4C97-4899-B5B2-1FDB1B012DF8}">
      <dgm:prSet/>
      <dgm:spPr/>
      <dgm:t>
        <a:bodyPr/>
        <a:lstStyle/>
        <a:p>
          <a:endParaRPr lang="en-US"/>
        </a:p>
      </dgm:t>
    </dgm:pt>
    <dgm:pt modelId="{BB8C2FD2-8FAB-48A1-8B35-78FE317316E4}">
      <dgm:prSet phldrT="[Text]" custT="1"/>
      <dgm:spPr/>
      <dgm:t>
        <a:bodyPr/>
        <a:lstStyle/>
        <a:p>
          <a:r>
            <a:rPr lang="en-US" sz="1400"/>
            <a:t>NETWORK SECURITY MANAGEMENT Ex: </a:t>
          </a:r>
          <a:r>
            <a:rPr lang="en-US" sz="1400" err="1"/>
            <a:t>ssh</a:t>
          </a:r>
          <a:endParaRPr lang="en-US" sz="1400"/>
        </a:p>
      </dgm:t>
    </dgm:pt>
    <dgm:pt modelId="{1945C661-4690-4AAF-9938-9CB96706506D}" type="parTrans" cxnId="{5844EEA6-4AF7-4968-9567-A53D6ADB2C34}">
      <dgm:prSet/>
      <dgm:spPr/>
      <dgm:t>
        <a:bodyPr/>
        <a:lstStyle/>
        <a:p>
          <a:endParaRPr lang="en-US"/>
        </a:p>
      </dgm:t>
    </dgm:pt>
    <dgm:pt modelId="{24499704-37CD-446C-B19A-C93C551A761B}" type="sibTrans" cxnId="{5844EEA6-4AF7-4968-9567-A53D6ADB2C34}">
      <dgm:prSet/>
      <dgm:spPr/>
      <dgm:t>
        <a:bodyPr/>
        <a:lstStyle/>
        <a:p>
          <a:endParaRPr lang="en-US"/>
        </a:p>
      </dgm:t>
    </dgm:pt>
    <dgm:pt modelId="{B4EF6DF7-311E-42F7-856F-7CC052A38591}">
      <dgm:prSet phldrT="[Text]" custT="1"/>
      <dgm:spPr/>
      <dgm:t>
        <a:bodyPr/>
        <a:lstStyle/>
        <a:p>
          <a:r>
            <a:rPr lang="en-US" sz="1400"/>
            <a:t>SECURITY AUDITING AND LOGGING Ex: </a:t>
          </a:r>
          <a:r>
            <a:rPr lang="en-US" sz="1400" err="1"/>
            <a:t>auditd</a:t>
          </a:r>
          <a:endParaRPr lang="en-US" sz="1400"/>
        </a:p>
      </dgm:t>
    </dgm:pt>
    <dgm:pt modelId="{58D8DFFB-2EB3-4D83-919A-753026C2FA96}" type="parTrans" cxnId="{4F0440E7-917A-482E-B896-D91FB516A965}">
      <dgm:prSet/>
      <dgm:spPr/>
      <dgm:t>
        <a:bodyPr/>
        <a:lstStyle/>
        <a:p>
          <a:endParaRPr lang="en-US"/>
        </a:p>
      </dgm:t>
    </dgm:pt>
    <dgm:pt modelId="{E853C45D-43D8-417A-BC16-404354A456CA}" type="sibTrans" cxnId="{4F0440E7-917A-482E-B896-D91FB516A965}">
      <dgm:prSet/>
      <dgm:spPr/>
      <dgm:t>
        <a:bodyPr/>
        <a:lstStyle/>
        <a:p>
          <a:endParaRPr lang="en-US"/>
        </a:p>
      </dgm:t>
    </dgm:pt>
    <dgm:pt modelId="{9E3E01D0-6F65-4F1E-9228-8D7690CE6E23}" type="pres">
      <dgm:prSet presAssocID="{599FE0E8-CF3D-4C2C-A368-2FBDC0D1B28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BDFE342-E9E1-4589-B391-DC9B3A405EC5}" type="pres">
      <dgm:prSet presAssocID="{838A599B-E4C4-4AEC-AA90-88ED95E38128}" presName="Parent" presStyleLbl="node0" presStyleIdx="0" presStyleCnt="1">
        <dgm:presLayoutVars>
          <dgm:chMax val="6"/>
          <dgm:chPref val="6"/>
        </dgm:presLayoutVars>
      </dgm:prSet>
      <dgm:spPr/>
    </dgm:pt>
    <dgm:pt modelId="{F11C539A-7E7D-4FA8-A434-861F021F6DEC}" type="pres">
      <dgm:prSet presAssocID="{EFFF7279-8B65-4F77-BE58-3B9D866F5BD4}" presName="Accent1" presStyleCnt="0"/>
      <dgm:spPr/>
    </dgm:pt>
    <dgm:pt modelId="{34EC04D6-8ACA-44E2-9280-48B0C296C46F}" type="pres">
      <dgm:prSet presAssocID="{EFFF7279-8B65-4F77-BE58-3B9D866F5BD4}" presName="Accent" presStyleLbl="bgShp" presStyleIdx="0" presStyleCnt="5"/>
      <dgm:spPr/>
    </dgm:pt>
    <dgm:pt modelId="{7AEF9D19-FFC9-4733-B3FA-DC0338F7B4DF}" type="pres">
      <dgm:prSet presAssocID="{EFFF7279-8B65-4F77-BE58-3B9D866F5BD4}" presName="Child1" presStyleLbl="node1" presStyleIdx="0" presStyleCnt="5" custLinFactNeighborX="-97395" custLinFactNeighborY="72141">
        <dgm:presLayoutVars>
          <dgm:chMax val="0"/>
          <dgm:chPref val="0"/>
          <dgm:bulletEnabled val="1"/>
        </dgm:presLayoutVars>
      </dgm:prSet>
      <dgm:spPr/>
    </dgm:pt>
    <dgm:pt modelId="{5FCAFA6F-8141-46BC-833C-1CE93F96FEDA}" type="pres">
      <dgm:prSet presAssocID="{17799455-5F7C-42BB-B47B-A55B2CDFB423}" presName="Accent2" presStyleCnt="0"/>
      <dgm:spPr/>
    </dgm:pt>
    <dgm:pt modelId="{0FCF0738-BD7F-4E29-BE68-9E616D0AE2DD}" type="pres">
      <dgm:prSet presAssocID="{17799455-5F7C-42BB-B47B-A55B2CDFB423}" presName="Accent" presStyleLbl="bgShp" presStyleIdx="1" presStyleCnt="5" custLinFactX="-100000" custLinFactY="62513" custLinFactNeighborX="-187543" custLinFactNeighborY="100000"/>
      <dgm:spPr/>
    </dgm:pt>
    <dgm:pt modelId="{F6455E30-1C91-445E-8331-6F3333D28B6D}" type="pres">
      <dgm:prSet presAssocID="{17799455-5F7C-42BB-B47B-A55B2CDFB423}" presName="Child2" presStyleLbl="node1" presStyleIdx="1" presStyleCnt="5" custLinFactNeighborX="2452" custLinFactNeighborY="11466">
        <dgm:presLayoutVars>
          <dgm:chMax val="0"/>
          <dgm:chPref val="0"/>
          <dgm:bulletEnabled val="1"/>
        </dgm:presLayoutVars>
      </dgm:prSet>
      <dgm:spPr/>
    </dgm:pt>
    <dgm:pt modelId="{542E4768-3F94-4D16-B998-C7BA3F93C1B0}" type="pres">
      <dgm:prSet presAssocID="{8AE4B998-8599-483D-8CCD-DFB67EC75D3F}" presName="Accent3" presStyleCnt="0"/>
      <dgm:spPr/>
    </dgm:pt>
    <dgm:pt modelId="{F0982DDD-BC52-40B3-9C19-2768BA001A11}" type="pres">
      <dgm:prSet presAssocID="{8AE4B998-8599-483D-8CCD-DFB67EC75D3F}" presName="Accent" presStyleLbl="bgShp" presStyleIdx="2" presStyleCnt="5" custLinFactNeighborX="2130" custLinFactNeighborY="-59356"/>
      <dgm:spPr/>
    </dgm:pt>
    <dgm:pt modelId="{4E403AFC-A1C5-4530-93F3-276A9BE61A67}" type="pres">
      <dgm:prSet presAssocID="{8AE4B998-8599-483D-8CCD-DFB67EC75D3F}" presName="Child3" presStyleLbl="node1" presStyleIdx="2" presStyleCnt="5" custScaleX="115458" custScaleY="96237" custLinFactNeighborX="6456" custLinFactNeighborY="1324">
        <dgm:presLayoutVars>
          <dgm:chMax val="0"/>
          <dgm:chPref val="0"/>
          <dgm:bulletEnabled val="1"/>
        </dgm:presLayoutVars>
      </dgm:prSet>
      <dgm:spPr/>
    </dgm:pt>
    <dgm:pt modelId="{DCE4F4CF-9248-4958-8265-F1B7ECF6F161}" type="pres">
      <dgm:prSet presAssocID="{BB8C2FD2-8FAB-48A1-8B35-78FE317316E4}" presName="Accent4" presStyleCnt="0"/>
      <dgm:spPr/>
    </dgm:pt>
    <dgm:pt modelId="{45C3D64D-16B0-46CE-84C0-206068BA4045}" type="pres">
      <dgm:prSet presAssocID="{BB8C2FD2-8FAB-48A1-8B35-78FE317316E4}" presName="Accent" presStyleLbl="bgShp" presStyleIdx="3" presStyleCnt="5" custLinFactNeighborX="61770" custLinFactNeighborY="-8652"/>
      <dgm:spPr/>
    </dgm:pt>
    <dgm:pt modelId="{FAD07D1C-76D9-4C83-BE69-B55BEA030E41}" type="pres">
      <dgm:prSet presAssocID="{BB8C2FD2-8FAB-48A1-8B35-78FE317316E4}" presName="Child4" presStyleLbl="node1" presStyleIdx="3" presStyleCnt="5" custScaleX="115721" custLinFactNeighborX="-2941" custLinFactNeighborY="-237">
        <dgm:presLayoutVars>
          <dgm:chMax val="0"/>
          <dgm:chPref val="0"/>
          <dgm:bulletEnabled val="1"/>
        </dgm:presLayoutVars>
      </dgm:prSet>
      <dgm:spPr/>
    </dgm:pt>
    <dgm:pt modelId="{13763612-8965-4902-8C31-5060A45C2326}" type="pres">
      <dgm:prSet presAssocID="{B4EF6DF7-311E-42F7-856F-7CC052A38591}" presName="Accent5" presStyleCnt="0"/>
      <dgm:spPr/>
    </dgm:pt>
    <dgm:pt modelId="{E4552DAA-CD7D-445E-A8A3-7F9044FD5D9B}" type="pres">
      <dgm:prSet presAssocID="{B4EF6DF7-311E-42F7-856F-7CC052A38591}" presName="Accent" presStyleLbl="bgShp" presStyleIdx="4" presStyleCnt="5" custLinFactNeighborX="58056" custLinFactNeighborY="58027"/>
      <dgm:spPr/>
    </dgm:pt>
    <dgm:pt modelId="{B4FAA67F-4F04-41B5-A13B-03B483DBEB2A}" type="pres">
      <dgm:prSet presAssocID="{B4EF6DF7-311E-42F7-856F-7CC052A38591}" presName="Child5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D3C0D-A10C-41EB-A481-6C925FAF10D9}" type="presOf" srcId="{17799455-5F7C-42BB-B47B-A55B2CDFB423}" destId="{F6455E30-1C91-445E-8331-6F3333D28B6D}" srcOrd="0" destOrd="0" presId="urn:microsoft.com/office/officeart/2011/layout/HexagonRadial"/>
    <dgm:cxn modelId="{1407AB11-E660-45D1-A107-11299C33B724}" type="presOf" srcId="{B4EF6DF7-311E-42F7-856F-7CC052A38591}" destId="{B4FAA67F-4F04-41B5-A13B-03B483DBEB2A}" srcOrd="0" destOrd="0" presId="urn:microsoft.com/office/officeart/2011/layout/HexagonRadial"/>
    <dgm:cxn modelId="{18B80A22-924D-4C89-9F36-2574DE0C3EF3}" type="presOf" srcId="{EFFF7279-8B65-4F77-BE58-3B9D866F5BD4}" destId="{7AEF9D19-FFC9-4733-B3FA-DC0338F7B4DF}" srcOrd="0" destOrd="0" presId="urn:microsoft.com/office/officeart/2011/layout/HexagonRadial"/>
    <dgm:cxn modelId="{28800E49-D2D5-4C4A-AD9C-85633B3EDA0F}" type="presOf" srcId="{8AE4B998-8599-483D-8CCD-DFB67EC75D3F}" destId="{4E403AFC-A1C5-4530-93F3-276A9BE61A67}" srcOrd="0" destOrd="0" presId="urn:microsoft.com/office/officeart/2011/layout/HexagonRadial"/>
    <dgm:cxn modelId="{435E5B4B-F25F-49D0-A8FB-E62118376B1C}" type="presOf" srcId="{599FE0E8-CF3D-4C2C-A368-2FBDC0D1B286}" destId="{9E3E01D0-6F65-4F1E-9228-8D7690CE6E23}" srcOrd="0" destOrd="0" presId="urn:microsoft.com/office/officeart/2011/layout/HexagonRadial"/>
    <dgm:cxn modelId="{D001B294-4C97-4899-B5B2-1FDB1B012DF8}" srcId="{838A599B-E4C4-4AEC-AA90-88ED95E38128}" destId="{8AE4B998-8599-483D-8CCD-DFB67EC75D3F}" srcOrd="2" destOrd="0" parTransId="{3A08B0A0-E254-40E4-B3C0-F5CBD1A55853}" sibTransId="{691D23CA-916D-44EF-9997-B283FB4D07D5}"/>
    <dgm:cxn modelId="{258CBD9D-D42A-440C-B1B6-52ED46404738}" srcId="{838A599B-E4C4-4AEC-AA90-88ED95E38128}" destId="{17799455-5F7C-42BB-B47B-A55B2CDFB423}" srcOrd="1" destOrd="0" parTransId="{1653970C-02E1-496C-A47B-8A2B3910E826}" sibTransId="{87E2D614-04B7-44DD-9DC0-7D262CE770D1}"/>
    <dgm:cxn modelId="{3701C5A0-EDD1-4792-BBEF-CBAA472D8D09}" type="presOf" srcId="{BB8C2FD2-8FAB-48A1-8B35-78FE317316E4}" destId="{FAD07D1C-76D9-4C83-BE69-B55BEA030E41}" srcOrd="0" destOrd="0" presId="urn:microsoft.com/office/officeart/2011/layout/HexagonRadial"/>
    <dgm:cxn modelId="{5844EEA6-4AF7-4968-9567-A53D6ADB2C34}" srcId="{838A599B-E4C4-4AEC-AA90-88ED95E38128}" destId="{BB8C2FD2-8FAB-48A1-8B35-78FE317316E4}" srcOrd="3" destOrd="0" parTransId="{1945C661-4690-4AAF-9938-9CB96706506D}" sibTransId="{24499704-37CD-446C-B19A-C93C551A761B}"/>
    <dgm:cxn modelId="{4F0440E7-917A-482E-B896-D91FB516A965}" srcId="{838A599B-E4C4-4AEC-AA90-88ED95E38128}" destId="{B4EF6DF7-311E-42F7-856F-7CC052A38591}" srcOrd="4" destOrd="0" parTransId="{58D8DFFB-2EB3-4D83-919A-753026C2FA96}" sibTransId="{E853C45D-43D8-417A-BC16-404354A456CA}"/>
    <dgm:cxn modelId="{4AA73DE9-3B92-470E-8CBA-FA9CE398EDB7}" type="presOf" srcId="{838A599B-E4C4-4AEC-AA90-88ED95E38128}" destId="{2BDFE342-E9E1-4589-B391-DC9B3A405EC5}" srcOrd="0" destOrd="0" presId="urn:microsoft.com/office/officeart/2011/layout/HexagonRadial"/>
    <dgm:cxn modelId="{0010E0EC-FB1B-452C-9F05-7CA4D60563A2}" srcId="{599FE0E8-CF3D-4C2C-A368-2FBDC0D1B286}" destId="{838A599B-E4C4-4AEC-AA90-88ED95E38128}" srcOrd="0" destOrd="0" parTransId="{BD15F07A-EDCA-4E4D-8654-A39A836D492E}" sibTransId="{71A943F3-92C3-4542-BBEE-7314108F0C33}"/>
    <dgm:cxn modelId="{933FC5FB-9D4F-46CC-B096-6202446144E9}" srcId="{838A599B-E4C4-4AEC-AA90-88ED95E38128}" destId="{EFFF7279-8B65-4F77-BE58-3B9D866F5BD4}" srcOrd="0" destOrd="0" parTransId="{E98FF26D-EED2-49E1-9400-B0D7B2A9EBC8}" sibTransId="{A68DB8B9-0C56-428C-81BC-6130949DFB9C}"/>
    <dgm:cxn modelId="{3BAD636A-E3B5-454D-899A-1CD9E1E63B93}" type="presParOf" srcId="{9E3E01D0-6F65-4F1E-9228-8D7690CE6E23}" destId="{2BDFE342-E9E1-4589-B391-DC9B3A405EC5}" srcOrd="0" destOrd="0" presId="urn:microsoft.com/office/officeart/2011/layout/HexagonRadial"/>
    <dgm:cxn modelId="{1F8651FE-1989-4181-9106-02EE7F5D63E9}" type="presParOf" srcId="{9E3E01D0-6F65-4F1E-9228-8D7690CE6E23}" destId="{F11C539A-7E7D-4FA8-A434-861F021F6DEC}" srcOrd="1" destOrd="0" presId="urn:microsoft.com/office/officeart/2011/layout/HexagonRadial"/>
    <dgm:cxn modelId="{2544518F-5D10-482A-BAFC-1B00368477EA}" type="presParOf" srcId="{F11C539A-7E7D-4FA8-A434-861F021F6DEC}" destId="{34EC04D6-8ACA-44E2-9280-48B0C296C46F}" srcOrd="0" destOrd="0" presId="urn:microsoft.com/office/officeart/2011/layout/HexagonRadial"/>
    <dgm:cxn modelId="{B452E239-C6B5-413D-9BCF-60032CAFF60A}" type="presParOf" srcId="{9E3E01D0-6F65-4F1E-9228-8D7690CE6E23}" destId="{7AEF9D19-FFC9-4733-B3FA-DC0338F7B4DF}" srcOrd="2" destOrd="0" presId="urn:microsoft.com/office/officeart/2011/layout/HexagonRadial"/>
    <dgm:cxn modelId="{88D0084B-1856-415C-B823-F61A98C22553}" type="presParOf" srcId="{9E3E01D0-6F65-4F1E-9228-8D7690CE6E23}" destId="{5FCAFA6F-8141-46BC-833C-1CE93F96FEDA}" srcOrd="3" destOrd="0" presId="urn:microsoft.com/office/officeart/2011/layout/HexagonRadial"/>
    <dgm:cxn modelId="{1BDE2F96-42AE-4235-AE7F-B9BCA5AF5A62}" type="presParOf" srcId="{5FCAFA6F-8141-46BC-833C-1CE93F96FEDA}" destId="{0FCF0738-BD7F-4E29-BE68-9E616D0AE2DD}" srcOrd="0" destOrd="0" presId="urn:microsoft.com/office/officeart/2011/layout/HexagonRadial"/>
    <dgm:cxn modelId="{EBE8733E-80FE-4AF1-9956-5E79ED40D9CA}" type="presParOf" srcId="{9E3E01D0-6F65-4F1E-9228-8D7690CE6E23}" destId="{F6455E30-1C91-445E-8331-6F3333D28B6D}" srcOrd="4" destOrd="0" presId="urn:microsoft.com/office/officeart/2011/layout/HexagonRadial"/>
    <dgm:cxn modelId="{C79F7F82-95C9-4FA3-8CD0-5DB6AF64167E}" type="presParOf" srcId="{9E3E01D0-6F65-4F1E-9228-8D7690CE6E23}" destId="{542E4768-3F94-4D16-B998-C7BA3F93C1B0}" srcOrd="5" destOrd="0" presId="urn:microsoft.com/office/officeart/2011/layout/HexagonRadial"/>
    <dgm:cxn modelId="{6465511E-F021-4214-A45E-4B7CAF463F2E}" type="presParOf" srcId="{542E4768-3F94-4D16-B998-C7BA3F93C1B0}" destId="{F0982DDD-BC52-40B3-9C19-2768BA001A11}" srcOrd="0" destOrd="0" presId="urn:microsoft.com/office/officeart/2011/layout/HexagonRadial"/>
    <dgm:cxn modelId="{73FF7578-9E87-47BA-9C8E-EBE3DC5DA142}" type="presParOf" srcId="{9E3E01D0-6F65-4F1E-9228-8D7690CE6E23}" destId="{4E403AFC-A1C5-4530-93F3-276A9BE61A67}" srcOrd="6" destOrd="0" presId="urn:microsoft.com/office/officeart/2011/layout/HexagonRadial"/>
    <dgm:cxn modelId="{4BBF9069-95B8-4C7C-ABAF-0CF8CCF1DA19}" type="presParOf" srcId="{9E3E01D0-6F65-4F1E-9228-8D7690CE6E23}" destId="{DCE4F4CF-9248-4958-8265-F1B7ECF6F161}" srcOrd="7" destOrd="0" presId="urn:microsoft.com/office/officeart/2011/layout/HexagonRadial"/>
    <dgm:cxn modelId="{F313F858-436C-417E-9CC1-4D6CE55F691F}" type="presParOf" srcId="{DCE4F4CF-9248-4958-8265-F1B7ECF6F161}" destId="{45C3D64D-16B0-46CE-84C0-206068BA4045}" srcOrd="0" destOrd="0" presId="urn:microsoft.com/office/officeart/2011/layout/HexagonRadial"/>
    <dgm:cxn modelId="{E29C06BE-CAEC-4463-A5FB-104B2FE5F81E}" type="presParOf" srcId="{9E3E01D0-6F65-4F1E-9228-8D7690CE6E23}" destId="{FAD07D1C-76D9-4C83-BE69-B55BEA030E41}" srcOrd="8" destOrd="0" presId="urn:microsoft.com/office/officeart/2011/layout/HexagonRadial"/>
    <dgm:cxn modelId="{32088133-0D9E-4B71-9F67-7FF8D6F62B67}" type="presParOf" srcId="{9E3E01D0-6F65-4F1E-9228-8D7690CE6E23}" destId="{13763612-8965-4902-8C31-5060A45C2326}" srcOrd="9" destOrd="0" presId="urn:microsoft.com/office/officeart/2011/layout/HexagonRadial"/>
    <dgm:cxn modelId="{343A2809-8C86-4153-9DFE-427373F71E6E}" type="presParOf" srcId="{13763612-8965-4902-8C31-5060A45C2326}" destId="{E4552DAA-CD7D-445E-A8A3-7F9044FD5D9B}" srcOrd="0" destOrd="0" presId="urn:microsoft.com/office/officeart/2011/layout/HexagonRadial"/>
    <dgm:cxn modelId="{0FE27EF8-77EB-4F43-B45B-6A6B3998A5C7}" type="presParOf" srcId="{9E3E01D0-6F65-4F1E-9228-8D7690CE6E23}" destId="{B4FAA67F-4F04-41B5-A13B-03B483DBEB2A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FC6775-A20F-4DC4-9DFC-0D19A0B8E6F3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B04E84-E8BF-420F-AAA9-A48E37CB131F}">
      <dgm:prSet phldrT="[Text]" custT="1"/>
      <dgm:spPr/>
      <dgm:t>
        <a:bodyPr/>
        <a:lstStyle/>
        <a:p>
          <a:r>
            <a:rPr lang="en-US" sz="1400" b="0" dirty="0"/>
            <a:t>MANAGING DISK I/O REQUESTS</a:t>
          </a:r>
        </a:p>
      </dgm:t>
    </dgm:pt>
    <dgm:pt modelId="{31736C44-84E5-46DB-A9BF-C71C56BD2B3F}" type="parTrans" cxnId="{2A6B2B80-49AE-4584-B29B-F6695209D0BE}">
      <dgm:prSet/>
      <dgm:spPr/>
      <dgm:t>
        <a:bodyPr/>
        <a:lstStyle/>
        <a:p>
          <a:endParaRPr lang="en-US"/>
        </a:p>
      </dgm:t>
    </dgm:pt>
    <dgm:pt modelId="{41576DB5-87B5-4B79-8E4E-38A96997707C}" type="sibTrans" cxnId="{2A6B2B80-49AE-4584-B29B-F6695209D0BE}">
      <dgm:prSet/>
      <dgm:spPr/>
      <dgm:t>
        <a:bodyPr/>
        <a:lstStyle/>
        <a:p>
          <a:endParaRPr lang="en-US"/>
        </a:p>
      </dgm:t>
    </dgm:pt>
    <dgm:pt modelId="{78013044-95A3-42C0-8683-CB0A9F7AE712}">
      <dgm:prSet phldrT="[Text]" custT="1"/>
      <dgm:spPr/>
      <dgm:t>
        <a:bodyPr/>
        <a:lstStyle/>
        <a:p>
          <a:r>
            <a:rPr lang="en-US" sz="1600" dirty="0"/>
            <a:t>Algorithm called CFQ used to manage disk I/O</a:t>
          </a:r>
        </a:p>
      </dgm:t>
    </dgm:pt>
    <dgm:pt modelId="{BF106DB4-0629-4DE1-8542-3B08972AEA65}" type="parTrans" cxnId="{DC36E75C-22D5-4C1B-A700-60AC2A4C5D74}">
      <dgm:prSet/>
      <dgm:spPr/>
      <dgm:t>
        <a:bodyPr/>
        <a:lstStyle/>
        <a:p>
          <a:endParaRPr lang="en-US"/>
        </a:p>
      </dgm:t>
    </dgm:pt>
    <dgm:pt modelId="{C1B1924B-F79C-4E18-B06E-DBF5B3A7BD11}" type="sibTrans" cxnId="{DC36E75C-22D5-4C1B-A700-60AC2A4C5D74}">
      <dgm:prSet/>
      <dgm:spPr/>
      <dgm:t>
        <a:bodyPr/>
        <a:lstStyle/>
        <a:p>
          <a:endParaRPr lang="en-US"/>
        </a:p>
      </dgm:t>
    </dgm:pt>
    <dgm:pt modelId="{39A50972-DAD4-4F74-9B22-D2803813E703}">
      <dgm:prSet phldrT="[Text]" custT="1"/>
      <dgm:spPr/>
      <dgm:t>
        <a:bodyPr/>
        <a:lstStyle/>
        <a:p>
          <a:r>
            <a:rPr lang="en-US" sz="1600" dirty="0"/>
            <a:t>CFQ – Complete fair queuing.</a:t>
          </a:r>
        </a:p>
      </dgm:t>
    </dgm:pt>
    <dgm:pt modelId="{125A9994-0D50-4331-AFD9-8E150108B941}" type="parTrans" cxnId="{268752ED-1F8E-4E6B-AC6D-8DE0D3186A04}">
      <dgm:prSet/>
      <dgm:spPr/>
      <dgm:t>
        <a:bodyPr/>
        <a:lstStyle/>
        <a:p>
          <a:endParaRPr lang="en-US"/>
        </a:p>
      </dgm:t>
    </dgm:pt>
    <dgm:pt modelId="{EAB89B85-F907-4198-A0FB-A34FDF1FDF71}" type="sibTrans" cxnId="{268752ED-1F8E-4E6B-AC6D-8DE0D3186A04}">
      <dgm:prSet/>
      <dgm:spPr/>
      <dgm:t>
        <a:bodyPr/>
        <a:lstStyle/>
        <a:p>
          <a:endParaRPr lang="en-US"/>
        </a:p>
      </dgm:t>
    </dgm:pt>
    <dgm:pt modelId="{77799D05-97B0-4609-BB07-A3EE2DB4A0CF}">
      <dgm:prSet phldrT="[Text]" custT="1"/>
      <dgm:spPr/>
      <dgm:t>
        <a:bodyPr/>
        <a:lstStyle/>
        <a:p>
          <a:r>
            <a:rPr lang="en-US" sz="1400" b="0" dirty="0"/>
            <a:t>CPU SHEDULING</a:t>
          </a:r>
        </a:p>
      </dgm:t>
    </dgm:pt>
    <dgm:pt modelId="{89728CDD-EBB2-4838-A214-8F0657DAE79C}" type="parTrans" cxnId="{E4FFB1BE-4260-473C-9EFA-3A6040A9F5E4}">
      <dgm:prSet/>
      <dgm:spPr/>
      <dgm:t>
        <a:bodyPr/>
        <a:lstStyle/>
        <a:p>
          <a:endParaRPr lang="en-US"/>
        </a:p>
      </dgm:t>
    </dgm:pt>
    <dgm:pt modelId="{BD2049DF-5F83-470D-9619-97E894AB448D}" type="sibTrans" cxnId="{E4FFB1BE-4260-473C-9EFA-3A6040A9F5E4}">
      <dgm:prSet/>
      <dgm:spPr/>
      <dgm:t>
        <a:bodyPr/>
        <a:lstStyle/>
        <a:p>
          <a:endParaRPr lang="en-US"/>
        </a:p>
      </dgm:t>
    </dgm:pt>
    <dgm:pt modelId="{7E522E96-41AE-4D23-B962-DDFD972220A6}">
      <dgm:prSet phldrT="[Text]" custT="1"/>
      <dgm:spPr/>
      <dgm:t>
        <a:bodyPr/>
        <a:lstStyle/>
        <a:p>
          <a:r>
            <a:rPr lang="en-US" sz="1400" dirty="0"/>
            <a:t>Algorithm called CFs used to manage CPU scheduling.</a:t>
          </a:r>
        </a:p>
      </dgm:t>
    </dgm:pt>
    <dgm:pt modelId="{3E149CAA-2FC3-4179-B70E-D2B71C668615}" type="parTrans" cxnId="{D51DA531-E55D-4154-A8E1-AE68EDC82514}">
      <dgm:prSet/>
      <dgm:spPr/>
      <dgm:t>
        <a:bodyPr/>
        <a:lstStyle/>
        <a:p>
          <a:endParaRPr lang="en-US"/>
        </a:p>
      </dgm:t>
    </dgm:pt>
    <dgm:pt modelId="{A68B83C9-56BE-4C78-B50E-7750DA387192}" type="sibTrans" cxnId="{D51DA531-E55D-4154-A8E1-AE68EDC82514}">
      <dgm:prSet/>
      <dgm:spPr/>
      <dgm:t>
        <a:bodyPr/>
        <a:lstStyle/>
        <a:p>
          <a:endParaRPr lang="en-US"/>
        </a:p>
      </dgm:t>
    </dgm:pt>
    <dgm:pt modelId="{DF8458B0-5C7F-4B30-9B7D-92B27288A14E}">
      <dgm:prSet phldrT="[Text]" custT="1"/>
      <dgm:spPr/>
      <dgm:t>
        <a:bodyPr/>
        <a:lstStyle/>
        <a:p>
          <a:r>
            <a:rPr lang="en-US" sz="1400" dirty="0"/>
            <a:t>CFS – Complete fair scheduling.</a:t>
          </a:r>
        </a:p>
      </dgm:t>
    </dgm:pt>
    <dgm:pt modelId="{35E05D78-B3DA-471F-AEAA-ADFC2D2123FE}" type="parTrans" cxnId="{851E6805-416A-49EE-BA24-54FA75900D2C}">
      <dgm:prSet/>
      <dgm:spPr/>
      <dgm:t>
        <a:bodyPr/>
        <a:lstStyle/>
        <a:p>
          <a:endParaRPr lang="en-US"/>
        </a:p>
      </dgm:t>
    </dgm:pt>
    <dgm:pt modelId="{D445C82B-93D1-4E22-A080-786C347F93EB}" type="sibTrans" cxnId="{851E6805-416A-49EE-BA24-54FA75900D2C}">
      <dgm:prSet/>
      <dgm:spPr/>
      <dgm:t>
        <a:bodyPr/>
        <a:lstStyle/>
        <a:p>
          <a:endParaRPr lang="en-US"/>
        </a:p>
      </dgm:t>
    </dgm:pt>
    <dgm:pt modelId="{4E492765-1D0C-4752-9C3F-3B962EAA90D2}" type="pres">
      <dgm:prSet presAssocID="{4FFC6775-A20F-4DC4-9DFC-0D19A0B8E6F3}" presName="Name0" presStyleCnt="0">
        <dgm:presLayoutVars>
          <dgm:dir/>
          <dgm:resizeHandles val="exact"/>
        </dgm:presLayoutVars>
      </dgm:prSet>
      <dgm:spPr/>
    </dgm:pt>
    <dgm:pt modelId="{9AF14F96-8938-4554-AE4C-E2730A60F7AC}" type="pres">
      <dgm:prSet presAssocID="{86B04E84-E8BF-420F-AAA9-A48E37CB131F}" presName="node" presStyleLbl="node1" presStyleIdx="0" presStyleCnt="2">
        <dgm:presLayoutVars>
          <dgm:bulletEnabled val="1"/>
        </dgm:presLayoutVars>
      </dgm:prSet>
      <dgm:spPr/>
    </dgm:pt>
    <dgm:pt modelId="{9C2A4831-5191-47D7-9F97-EAA080902119}" type="pres">
      <dgm:prSet presAssocID="{41576DB5-87B5-4B79-8E4E-38A96997707C}" presName="sibTrans" presStyleCnt="0"/>
      <dgm:spPr/>
    </dgm:pt>
    <dgm:pt modelId="{51054787-40D4-4BA9-943C-4075D50ACE1C}" type="pres">
      <dgm:prSet presAssocID="{77799D05-97B0-4609-BB07-A3EE2DB4A0CF}" presName="node" presStyleLbl="node1" presStyleIdx="1" presStyleCnt="2">
        <dgm:presLayoutVars>
          <dgm:bulletEnabled val="1"/>
        </dgm:presLayoutVars>
      </dgm:prSet>
      <dgm:spPr/>
    </dgm:pt>
  </dgm:ptLst>
  <dgm:cxnLst>
    <dgm:cxn modelId="{78BEF002-7265-46F2-A04B-1D7FDDAEFBC4}" type="presOf" srcId="{86B04E84-E8BF-420F-AAA9-A48E37CB131F}" destId="{9AF14F96-8938-4554-AE4C-E2730A60F7AC}" srcOrd="0" destOrd="0" presId="urn:microsoft.com/office/officeart/2005/8/layout/hList6"/>
    <dgm:cxn modelId="{851E6805-416A-49EE-BA24-54FA75900D2C}" srcId="{77799D05-97B0-4609-BB07-A3EE2DB4A0CF}" destId="{DF8458B0-5C7F-4B30-9B7D-92B27288A14E}" srcOrd="1" destOrd="0" parTransId="{35E05D78-B3DA-471F-AEAA-ADFC2D2123FE}" sibTransId="{D445C82B-93D1-4E22-A080-786C347F93EB}"/>
    <dgm:cxn modelId="{D196C60A-8A3C-4B0E-9B6C-E48BC482D467}" type="presOf" srcId="{39A50972-DAD4-4F74-9B22-D2803813E703}" destId="{9AF14F96-8938-4554-AE4C-E2730A60F7AC}" srcOrd="0" destOrd="2" presId="urn:microsoft.com/office/officeart/2005/8/layout/hList6"/>
    <dgm:cxn modelId="{D51DA531-E55D-4154-A8E1-AE68EDC82514}" srcId="{77799D05-97B0-4609-BB07-A3EE2DB4A0CF}" destId="{7E522E96-41AE-4D23-B962-DDFD972220A6}" srcOrd="0" destOrd="0" parTransId="{3E149CAA-2FC3-4179-B70E-D2B71C668615}" sibTransId="{A68B83C9-56BE-4C78-B50E-7750DA387192}"/>
    <dgm:cxn modelId="{DC36E75C-22D5-4C1B-A700-60AC2A4C5D74}" srcId="{86B04E84-E8BF-420F-AAA9-A48E37CB131F}" destId="{78013044-95A3-42C0-8683-CB0A9F7AE712}" srcOrd="0" destOrd="0" parTransId="{BF106DB4-0629-4DE1-8542-3B08972AEA65}" sibTransId="{C1B1924B-F79C-4E18-B06E-DBF5B3A7BD11}"/>
    <dgm:cxn modelId="{7C031F43-EDF4-4747-B06F-C114FB92D67F}" type="presOf" srcId="{DF8458B0-5C7F-4B30-9B7D-92B27288A14E}" destId="{51054787-40D4-4BA9-943C-4075D50ACE1C}" srcOrd="0" destOrd="2" presId="urn:microsoft.com/office/officeart/2005/8/layout/hList6"/>
    <dgm:cxn modelId="{6B1DEE43-29D3-4DFB-98CA-F732A53DF051}" type="presOf" srcId="{78013044-95A3-42C0-8683-CB0A9F7AE712}" destId="{9AF14F96-8938-4554-AE4C-E2730A60F7AC}" srcOrd="0" destOrd="1" presId="urn:microsoft.com/office/officeart/2005/8/layout/hList6"/>
    <dgm:cxn modelId="{2A6B2B80-49AE-4584-B29B-F6695209D0BE}" srcId="{4FFC6775-A20F-4DC4-9DFC-0D19A0B8E6F3}" destId="{86B04E84-E8BF-420F-AAA9-A48E37CB131F}" srcOrd="0" destOrd="0" parTransId="{31736C44-84E5-46DB-A9BF-C71C56BD2B3F}" sibTransId="{41576DB5-87B5-4B79-8E4E-38A96997707C}"/>
    <dgm:cxn modelId="{CDC1C18C-304F-412D-BC82-F4D89BD5D720}" type="presOf" srcId="{7E522E96-41AE-4D23-B962-DDFD972220A6}" destId="{51054787-40D4-4BA9-943C-4075D50ACE1C}" srcOrd="0" destOrd="1" presId="urn:microsoft.com/office/officeart/2005/8/layout/hList6"/>
    <dgm:cxn modelId="{8130A0B2-70CB-4AD5-8BBB-80AB81BDDB38}" type="presOf" srcId="{4FFC6775-A20F-4DC4-9DFC-0D19A0B8E6F3}" destId="{4E492765-1D0C-4752-9C3F-3B962EAA90D2}" srcOrd="0" destOrd="0" presId="urn:microsoft.com/office/officeart/2005/8/layout/hList6"/>
    <dgm:cxn modelId="{E4FFB1BE-4260-473C-9EFA-3A6040A9F5E4}" srcId="{4FFC6775-A20F-4DC4-9DFC-0D19A0B8E6F3}" destId="{77799D05-97B0-4609-BB07-A3EE2DB4A0CF}" srcOrd="1" destOrd="0" parTransId="{89728CDD-EBB2-4838-A214-8F0657DAE79C}" sibTransId="{BD2049DF-5F83-470D-9619-97E894AB448D}"/>
    <dgm:cxn modelId="{9452FDC2-4522-4DB7-8DD6-DB1CBC7A1670}" type="presOf" srcId="{77799D05-97B0-4609-BB07-A3EE2DB4A0CF}" destId="{51054787-40D4-4BA9-943C-4075D50ACE1C}" srcOrd="0" destOrd="0" presId="urn:microsoft.com/office/officeart/2005/8/layout/hList6"/>
    <dgm:cxn modelId="{268752ED-1F8E-4E6B-AC6D-8DE0D3186A04}" srcId="{86B04E84-E8BF-420F-AAA9-A48E37CB131F}" destId="{39A50972-DAD4-4F74-9B22-D2803813E703}" srcOrd="1" destOrd="0" parTransId="{125A9994-0D50-4331-AFD9-8E150108B941}" sibTransId="{EAB89B85-F907-4198-A0FB-A34FDF1FDF71}"/>
    <dgm:cxn modelId="{52CC6149-25C5-43CD-89CD-85EFE1C115A9}" type="presParOf" srcId="{4E492765-1D0C-4752-9C3F-3B962EAA90D2}" destId="{9AF14F96-8938-4554-AE4C-E2730A60F7AC}" srcOrd="0" destOrd="0" presId="urn:microsoft.com/office/officeart/2005/8/layout/hList6"/>
    <dgm:cxn modelId="{9C17E5E6-6C34-4E3F-B203-D863AECF0BD6}" type="presParOf" srcId="{4E492765-1D0C-4752-9C3F-3B962EAA90D2}" destId="{9C2A4831-5191-47D7-9F97-EAA080902119}" srcOrd="1" destOrd="0" presId="urn:microsoft.com/office/officeart/2005/8/layout/hList6"/>
    <dgm:cxn modelId="{FF777EFF-AFE0-4530-94FF-895BCDD8901E}" type="presParOf" srcId="{4E492765-1D0C-4752-9C3F-3B962EAA90D2}" destId="{51054787-40D4-4BA9-943C-4075D50ACE1C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38A9DB-84CC-4C30-97C2-C92C36B038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2A2248-B90F-44BC-BF90-D9C02480DE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 services like iCloud, Dropbox, or Google Drive</a:t>
          </a:r>
        </a:p>
      </dgm:t>
    </dgm:pt>
    <dgm:pt modelId="{6DC9E49A-EF29-4661-AA6A-24FE340DA201}" type="parTrans" cxnId="{7B553F1E-7C95-44D7-983D-5EE84AE76C0E}">
      <dgm:prSet/>
      <dgm:spPr/>
      <dgm:t>
        <a:bodyPr/>
        <a:lstStyle/>
        <a:p>
          <a:endParaRPr lang="en-US"/>
        </a:p>
      </dgm:t>
    </dgm:pt>
    <dgm:pt modelId="{43F2C8CE-5F60-42FC-A96E-8A4C122FC779}" type="sibTrans" cxnId="{7B553F1E-7C95-44D7-983D-5EE84AE76C0E}">
      <dgm:prSet/>
      <dgm:spPr/>
      <dgm:t>
        <a:bodyPr/>
        <a:lstStyle/>
        <a:p>
          <a:endParaRPr lang="en-US"/>
        </a:p>
      </dgm:t>
    </dgm:pt>
    <dgm:pt modelId="{2F62293C-AF88-4AB0-85C7-8DFB7EF4EF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Airdrop allows us to share files</a:t>
          </a:r>
        </a:p>
      </dgm:t>
    </dgm:pt>
    <dgm:pt modelId="{E789C0D0-71FE-4F16-9893-C06DCB73AA8E}" type="parTrans" cxnId="{B94A6AA7-8861-4860-8F20-1D0D6084DC17}">
      <dgm:prSet/>
      <dgm:spPr/>
      <dgm:t>
        <a:bodyPr/>
        <a:lstStyle/>
        <a:p>
          <a:endParaRPr lang="en-US"/>
        </a:p>
      </dgm:t>
    </dgm:pt>
    <dgm:pt modelId="{6D956567-79E8-441A-9B52-C2310F3418C9}" type="sibTrans" cxnId="{B94A6AA7-8861-4860-8F20-1D0D6084DC17}">
      <dgm:prSet/>
      <dgm:spPr/>
      <dgm:t>
        <a:bodyPr/>
        <a:lstStyle/>
        <a:p>
          <a:endParaRPr lang="en-US"/>
        </a:p>
      </dgm:t>
    </dgm:pt>
    <dgm:pt modelId="{17914343-8B5E-4472-9AA7-3CDA4754DD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Siri allows us to perform tasks hands-free using their voice</a:t>
          </a:r>
        </a:p>
      </dgm:t>
    </dgm:pt>
    <dgm:pt modelId="{26BE663C-4AE8-4538-A9EE-6D58CF0FB735}" type="parTrans" cxnId="{582176AD-44BB-437A-959F-BF8856C88C39}">
      <dgm:prSet/>
      <dgm:spPr/>
      <dgm:t>
        <a:bodyPr/>
        <a:lstStyle/>
        <a:p>
          <a:endParaRPr lang="en-US"/>
        </a:p>
      </dgm:t>
    </dgm:pt>
    <dgm:pt modelId="{470A34AD-7E1C-4BC0-A73A-9EF83C6DA76B}" type="sibTrans" cxnId="{582176AD-44BB-437A-959F-BF8856C88C39}">
      <dgm:prSet/>
      <dgm:spPr/>
      <dgm:t>
        <a:bodyPr/>
        <a:lstStyle/>
        <a:p>
          <a:endParaRPr lang="en-US"/>
        </a:p>
      </dgm:t>
    </dgm:pt>
    <dgm:pt modelId="{492110CD-4D6F-4B10-A517-1806CE34F055}" type="pres">
      <dgm:prSet presAssocID="{8438A9DB-84CC-4C30-97C2-C92C36B03861}" presName="root" presStyleCnt="0">
        <dgm:presLayoutVars>
          <dgm:dir/>
          <dgm:resizeHandles val="exact"/>
        </dgm:presLayoutVars>
      </dgm:prSet>
      <dgm:spPr/>
    </dgm:pt>
    <dgm:pt modelId="{3F4E301B-7DAF-4801-9876-749600CFF696}" type="pres">
      <dgm:prSet presAssocID="{1C2A2248-B90F-44BC-BF90-D9C02480DE25}" presName="compNode" presStyleCnt="0"/>
      <dgm:spPr/>
    </dgm:pt>
    <dgm:pt modelId="{0A32E797-7D07-45C1-87B3-BA79F40FD1A5}" type="pres">
      <dgm:prSet presAssocID="{1C2A2248-B90F-44BC-BF90-D9C02480DE25}" presName="bgRect" presStyleLbl="bgShp" presStyleIdx="0" presStyleCnt="3"/>
      <dgm:spPr/>
    </dgm:pt>
    <dgm:pt modelId="{D1F044BF-A3E0-4F91-87B8-F06392037A08}" type="pres">
      <dgm:prSet presAssocID="{1C2A2248-B90F-44BC-BF90-D9C02480DE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703B3E9-9507-4BC0-BA81-C6E068368253}" type="pres">
      <dgm:prSet presAssocID="{1C2A2248-B90F-44BC-BF90-D9C02480DE25}" presName="spaceRect" presStyleCnt="0"/>
      <dgm:spPr/>
    </dgm:pt>
    <dgm:pt modelId="{88C15D03-008C-472E-A795-B7411A1663AD}" type="pres">
      <dgm:prSet presAssocID="{1C2A2248-B90F-44BC-BF90-D9C02480DE25}" presName="parTx" presStyleLbl="revTx" presStyleIdx="0" presStyleCnt="3">
        <dgm:presLayoutVars>
          <dgm:chMax val="0"/>
          <dgm:chPref val="0"/>
        </dgm:presLayoutVars>
      </dgm:prSet>
      <dgm:spPr/>
    </dgm:pt>
    <dgm:pt modelId="{9B868D4C-EBD0-486B-BECB-E99C916F7E8C}" type="pres">
      <dgm:prSet presAssocID="{43F2C8CE-5F60-42FC-A96E-8A4C122FC779}" presName="sibTrans" presStyleCnt="0"/>
      <dgm:spPr/>
    </dgm:pt>
    <dgm:pt modelId="{FC87C13E-FC10-4C3C-A240-D52EFC99FDCE}" type="pres">
      <dgm:prSet presAssocID="{2F62293C-AF88-4AB0-85C7-8DFB7EF4EF47}" presName="compNode" presStyleCnt="0"/>
      <dgm:spPr/>
    </dgm:pt>
    <dgm:pt modelId="{FE1195FF-2301-429A-81F6-AC41B1A4105F}" type="pres">
      <dgm:prSet presAssocID="{2F62293C-AF88-4AB0-85C7-8DFB7EF4EF47}" presName="bgRect" presStyleLbl="bgShp" presStyleIdx="1" presStyleCnt="3"/>
      <dgm:spPr/>
    </dgm:pt>
    <dgm:pt modelId="{E16EF2C4-39C0-493F-A9AF-0C1C6A895A4E}" type="pres">
      <dgm:prSet presAssocID="{2F62293C-AF88-4AB0-85C7-8DFB7EF4EF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5240EB2C-E96E-49D6-BF2C-EA2ECF51E145}" type="pres">
      <dgm:prSet presAssocID="{2F62293C-AF88-4AB0-85C7-8DFB7EF4EF47}" presName="spaceRect" presStyleCnt="0"/>
      <dgm:spPr/>
    </dgm:pt>
    <dgm:pt modelId="{2692F2F1-165E-4D61-B110-4DE819BFCCD8}" type="pres">
      <dgm:prSet presAssocID="{2F62293C-AF88-4AB0-85C7-8DFB7EF4EF47}" presName="parTx" presStyleLbl="revTx" presStyleIdx="1" presStyleCnt="3">
        <dgm:presLayoutVars>
          <dgm:chMax val="0"/>
          <dgm:chPref val="0"/>
        </dgm:presLayoutVars>
      </dgm:prSet>
      <dgm:spPr/>
    </dgm:pt>
    <dgm:pt modelId="{7A731EF0-14F8-4A75-AC3D-F3D9F55CC581}" type="pres">
      <dgm:prSet presAssocID="{6D956567-79E8-441A-9B52-C2310F3418C9}" presName="sibTrans" presStyleCnt="0"/>
      <dgm:spPr/>
    </dgm:pt>
    <dgm:pt modelId="{44DD8718-179E-4C12-A41B-99DD2924B7E6}" type="pres">
      <dgm:prSet presAssocID="{17914343-8B5E-4472-9AA7-3CDA4754DDA4}" presName="compNode" presStyleCnt="0"/>
      <dgm:spPr/>
    </dgm:pt>
    <dgm:pt modelId="{19509ADB-CCEA-4809-BB26-F5479698BAF6}" type="pres">
      <dgm:prSet presAssocID="{17914343-8B5E-4472-9AA7-3CDA4754DDA4}" presName="bgRect" presStyleLbl="bgShp" presStyleIdx="2" presStyleCnt="3"/>
      <dgm:spPr/>
    </dgm:pt>
    <dgm:pt modelId="{FC8A1636-9FF2-4F8A-92A9-BC7725015B91}" type="pres">
      <dgm:prSet presAssocID="{17914343-8B5E-4472-9AA7-3CDA4754DD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2B2020EE-0723-4295-9E92-E9E7CE2D83B0}" type="pres">
      <dgm:prSet presAssocID="{17914343-8B5E-4472-9AA7-3CDA4754DDA4}" presName="spaceRect" presStyleCnt="0"/>
      <dgm:spPr/>
    </dgm:pt>
    <dgm:pt modelId="{8540E4E5-8B62-4001-9019-C46920D6B711}" type="pres">
      <dgm:prSet presAssocID="{17914343-8B5E-4472-9AA7-3CDA4754DD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2F4215-BC7D-4682-89D8-5B33C5578A41}" type="presOf" srcId="{8438A9DB-84CC-4C30-97C2-C92C36B03861}" destId="{492110CD-4D6F-4B10-A517-1806CE34F055}" srcOrd="0" destOrd="0" presId="urn:microsoft.com/office/officeart/2018/2/layout/IconVerticalSolidList"/>
    <dgm:cxn modelId="{7B553F1E-7C95-44D7-983D-5EE84AE76C0E}" srcId="{8438A9DB-84CC-4C30-97C2-C92C36B03861}" destId="{1C2A2248-B90F-44BC-BF90-D9C02480DE25}" srcOrd="0" destOrd="0" parTransId="{6DC9E49A-EF29-4661-AA6A-24FE340DA201}" sibTransId="{43F2C8CE-5F60-42FC-A96E-8A4C122FC779}"/>
    <dgm:cxn modelId="{2DEC8266-EB02-4380-B222-4ED29509D413}" type="presOf" srcId="{1C2A2248-B90F-44BC-BF90-D9C02480DE25}" destId="{88C15D03-008C-472E-A795-B7411A1663AD}" srcOrd="0" destOrd="0" presId="urn:microsoft.com/office/officeart/2018/2/layout/IconVerticalSolidList"/>
    <dgm:cxn modelId="{449C0E58-23B2-40C8-8952-DC01D916D0EE}" type="presOf" srcId="{2F62293C-AF88-4AB0-85C7-8DFB7EF4EF47}" destId="{2692F2F1-165E-4D61-B110-4DE819BFCCD8}" srcOrd="0" destOrd="0" presId="urn:microsoft.com/office/officeart/2018/2/layout/IconVerticalSolidList"/>
    <dgm:cxn modelId="{51A4AD78-E660-4C34-8337-E429DD795F20}" type="presOf" srcId="{17914343-8B5E-4472-9AA7-3CDA4754DDA4}" destId="{8540E4E5-8B62-4001-9019-C46920D6B711}" srcOrd="0" destOrd="0" presId="urn:microsoft.com/office/officeart/2018/2/layout/IconVerticalSolidList"/>
    <dgm:cxn modelId="{B94A6AA7-8861-4860-8F20-1D0D6084DC17}" srcId="{8438A9DB-84CC-4C30-97C2-C92C36B03861}" destId="{2F62293C-AF88-4AB0-85C7-8DFB7EF4EF47}" srcOrd="1" destOrd="0" parTransId="{E789C0D0-71FE-4F16-9893-C06DCB73AA8E}" sibTransId="{6D956567-79E8-441A-9B52-C2310F3418C9}"/>
    <dgm:cxn modelId="{582176AD-44BB-437A-959F-BF8856C88C39}" srcId="{8438A9DB-84CC-4C30-97C2-C92C36B03861}" destId="{17914343-8B5E-4472-9AA7-3CDA4754DDA4}" srcOrd="2" destOrd="0" parTransId="{26BE663C-4AE8-4538-A9EE-6D58CF0FB735}" sibTransId="{470A34AD-7E1C-4BC0-A73A-9EF83C6DA76B}"/>
    <dgm:cxn modelId="{739EE717-0B23-4499-9241-1F510297B058}" type="presParOf" srcId="{492110CD-4D6F-4B10-A517-1806CE34F055}" destId="{3F4E301B-7DAF-4801-9876-749600CFF696}" srcOrd="0" destOrd="0" presId="urn:microsoft.com/office/officeart/2018/2/layout/IconVerticalSolidList"/>
    <dgm:cxn modelId="{05598610-8838-44CC-9123-CD7581189FD7}" type="presParOf" srcId="{3F4E301B-7DAF-4801-9876-749600CFF696}" destId="{0A32E797-7D07-45C1-87B3-BA79F40FD1A5}" srcOrd="0" destOrd="0" presId="urn:microsoft.com/office/officeart/2018/2/layout/IconVerticalSolidList"/>
    <dgm:cxn modelId="{C8417A16-CF46-47F8-A696-46B3A9C58A79}" type="presParOf" srcId="{3F4E301B-7DAF-4801-9876-749600CFF696}" destId="{D1F044BF-A3E0-4F91-87B8-F06392037A08}" srcOrd="1" destOrd="0" presId="urn:microsoft.com/office/officeart/2018/2/layout/IconVerticalSolidList"/>
    <dgm:cxn modelId="{9B588ACC-1B5D-4C8E-9160-9ACC641A9046}" type="presParOf" srcId="{3F4E301B-7DAF-4801-9876-749600CFF696}" destId="{A703B3E9-9507-4BC0-BA81-C6E068368253}" srcOrd="2" destOrd="0" presId="urn:microsoft.com/office/officeart/2018/2/layout/IconVerticalSolidList"/>
    <dgm:cxn modelId="{0281EC86-C261-4CBF-A58D-F71C92CC3C82}" type="presParOf" srcId="{3F4E301B-7DAF-4801-9876-749600CFF696}" destId="{88C15D03-008C-472E-A795-B7411A1663AD}" srcOrd="3" destOrd="0" presId="urn:microsoft.com/office/officeart/2018/2/layout/IconVerticalSolidList"/>
    <dgm:cxn modelId="{B47A0A11-9FE2-4491-8BD7-4889CE0FD709}" type="presParOf" srcId="{492110CD-4D6F-4B10-A517-1806CE34F055}" destId="{9B868D4C-EBD0-486B-BECB-E99C916F7E8C}" srcOrd="1" destOrd="0" presId="urn:microsoft.com/office/officeart/2018/2/layout/IconVerticalSolidList"/>
    <dgm:cxn modelId="{DA1A755D-C49A-4184-9CB9-11CAC87A41CF}" type="presParOf" srcId="{492110CD-4D6F-4B10-A517-1806CE34F055}" destId="{FC87C13E-FC10-4C3C-A240-D52EFC99FDCE}" srcOrd="2" destOrd="0" presId="urn:microsoft.com/office/officeart/2018/2/layout/IconVerticalSolidList"/>
    <dgm:cxn modelId="{30B61BD2-B9C9-4C99-A8A8-C485700CEA86}" type="presParOf" srcId="{FC87C13E-FC10-4C3C-A240-D52EFC99FDCE}" destId="{FE1195FF-2301-429A-81F6-AC41B1A4105F}" srcOrd="0" destOrd="0" presId="urn:microsoft.com/office/officeart/2018/2/layout/IconVerticalSolidList"/>
    <dgm:cxn modelId="{60F120B4-59FC-40A6-B780-96AE256DE475}" type="presParOf" srcId="{FC87C13E-FC10-4C3C-A240-D52EFC99FDCE}" destId="{E16EF2C4-39C0-493F-A9AF-0C1C6A895A4E}" srcOrd="1" destOrd="0" presId="urn:microsoft.com/office/officeart/2018/2/layout/IconVerticalSolidList"/>
    <dgm:cxn modelId="{1632CDFA-66BC-47D7-9417-4127F76D404E}" type="presParOf" srcId="{FC87C13E-FC10-4C3C-A240-D52EFC99FDCE}" destId="{5240EB2C-E96E-49D6-BF2C-EA2ECF51E145}" srcOrd="2" destOrd="0" presId="urn:microsoft.com/office/officeart/2018/2/layout/IconVerticalSolidList"/>
    <dgm:cxn modelId="{8A987673-CD94-48CC-B0B1-584A92D2289B}" type="presParOf" srcId="{FC87C13E-FC10-4C3C-A240-D52EFC99FDCE}" destId="{2692F2F1-165E-4D61-B110-4DE819BFCCD8}" srcOrd="3" destOrd="0" presId="urn:microsoft.com/office/officeart/2018/2/layout/IconVerticalSolidList"/>
    <dgm:cxn modelId="{3D5BF277-6B5F-4B3C-90F6-F6E334C4F709}" type="presParOf" srcId="{492110CD-4D6F-4B10-A517-1806CE34F055}" destId="{7A731EF0-14F8-4A75-AC3D-F3D9F55CC581}" srcOrd="3" destOrd="0" presId="urn:microsoft.com/office/officeart/2018/2/layout/IconVerticalSolidList"/>
    <dgm:cxn modelId="{F3132C3D-AE5F-4DE8-BB75-F6B689EFE597}" type="presParOf" srcId="{492110CD-4D6F-4B10-A517-1806CE34F055}" destId="{44DD8718-179E-4C12-A41B-99DD2924B7E6}" srcOrd="4" destOrd="0" presId="urn:microsoft.com/office/officeart/2018/2/layout/IconVerticalSolidList"/>
    <dgm:cxn modelId="{525C6365-15CB-43E3-87F5-5A9BEB368F4A}" type="presParOf" srcId="{44DD8718-179E-4C12-A41B-99DD2924B7E6}" destId="{19509ADB-CCEA-4809-BB26-F5479698BAF6}" srcOrd="0" destOrd="0" presId="urn:microsoft.com/office/officeart/2018/2/layout/IconVerticalSolidList"/>
    <dgm:cxn modelId="{B5552B19-050E-40AA-8F54-717E96B41FF2}" type="presParOf" srcId="{44DD8718-179E-4C12-A41B-99DD2924B7E6}" destId="{FC8A1636-9FF2-4F8A-92A9-BC7725015B91}" srcOrd="1" destOrd="0" presId="urn:microsoft.com/office/officeart/2018/2/layout/IconVerticalSolidList"/>
    <dgm:cxn modelId="{92C3E0F2-1BEF-46A1-B2A3-7C96A34FB703}" type="presParOf" srcId="{44DD8718-179E-4C12-A41B-99DD2924B7E6}" destId="{2B2020EE-0723-4295-9E92-E9E7CE2D83B0}" srcOrd="2" destOrd="0" presId="urn:microsoft.com/office/officeart/2018/2/layout/IconVerticalSolidList"/>
    <dgm:cxn modelId="{B2D9DAA6-A5E5-490F-97C1-BE5FA0D4B2B5}" type="presParOf" srcId="{44DD8718-179E-4C12-A41B-99DD2924B7E6}" destId="{8540E4E5-8B62-4001-9019-C46920D6B7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4773B9-7353-4B7C-902C-A2F707B5982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7FFF319-ECA1-4EF2-9D55-BE2C1ED8901D}">
      <dgm:prSet/>
      <dgm:spPr/>
      <dgm:t>
        <a:bodyPr/>
        <a:lstStyle/>
        <a:p>
          <a:r>
            <a:rPr lang="en-GB"/>
            <a:t>Choose reliable hardware and peripherals</a:t>
          </a:r>
          <a:endParaRPr lang="en-US"/>
        </a:p>
      </dgm:t>
    </dgm:pt>
    <dgm:pt modelId="{F7F4C2B3-B8A1-4158-81A3-CC6AB4CEC430}" type="parTrans" cxnId="{DE1E6160-E080-436D-8ACB-0D0CA190F653}">
      <dgm:prSet/>
      <dgm:spPr/>
      <dgm:t>
        <a:bodyPr/>
        <a:lstStyle/>
        <a:p>
          <a:endParaRPr lang="en-US"/>
        </a:p>
      </dgm:t>
    </dgm:pt>
    <dgm:pt modelId="{1C028A7F-0F79-45E9-857B-CD215711AE18}" type="sibTrans" cxnId="{DE1E6160-E080-436D-8ACB-0D0CA190F653}">
      <dgm:prSet/>
      <dgm:spPr/>
      <dgm:t>
        <a:bodyPr/>
        <a:lstStyle/>
        <a:p>
          <a:endParaRPr lang="en-US"/>
        </a:p>
      </dgm:t>
    </dgm:pt>
    <dgm:pt modelId="{5717EFDC-F39B-4C47-840A-F28731E1284D}">
      <dgm:prSet/>
      <dgm:spPr/>
      <dgm:t>
        <a:bodyPr/>
        <a:lstStyle/>
        <a:p>
          <a:r>
            <a:rPr lang="en-US"/>
            <a:t>Test and troubleshoot hardware components</a:t>
          </a:r>
        </a:p>
      </dgm:t>
    </dgm:pt>
    <dgm:pt modelId="{97BCB2E9-B54B-4FCD-917F-5F408D39AA9E}" type="parTrans" cxnId="{3B4A5AF8-1D2E-4806-9384-BB7A30CCBA9D}">
      <dgm:prSet/>
      <dgm:spPr/>
      <dgm:t>
        <a:bodyPr/>
        <a:lstStyle/>
        <a:p>
          <a:endParaRPr lang="en-US"/>
        </a:p>
      </dgm:t>
    </dgm:pt>
    <dgm:pt modelId="{92504142-D1C3-416A-8A66-D68AFFACDBF1}" type="sibTrans" cxnId="{3B4A5AF8-1D2E-4806-9384-BB7A30CCBA9D}">
      <dgm:prSet/>
      <dgm:spPr/>
      <dgm:t>
        <a:bodyPr/>
        <a:lstStyle/>
        <a:p>
          <a:endParaRPr lang="en-US"/>
        </a:p>
      </dgm:t>
    </dgm:pt>
    <dgm:pt modelId="{1FE1EC16-694F-45D0-BA9E-FCD3E0FD8C10}">
      <dgm:prSet/>
      <dgm:spPr/>
      <dgm:t>
        <a:bodyPr/>
        <a:lstStyle/>
        <a:p>
          <a:r>
            <a:rPr lang="en-US"/>
            <a:t>Apple ID use to access all Apple services</a:t>
          </a:r>
        </a:p>
      </dgm:t>
    </dgm:pt>
    <dgm:pt modelId="{37070A91-1251-473E-A56B-95232B5F1748}" type="parTrans" cxnId="{8312C7EB-1AD3-4ACE-8EC0-EBA07E45D583}">
      <dgm:prSet/>
      <dgm:spPr/>
      <dgm:t>
        <a:bodyPr/>
        <a:lstStyle/>
        <a:p>
          <a:endParaRPr lang="en-US"/>
        </a:p>
      </dgm:t>
    </dgm:pt>
    <dgm:pt modelId="{C292926A-147A-423F-9AAE-E019D69E0B15}" type="sibTrans" cxnId="{8312C7EB-1AD3-4ACE-8EC0-EBA07E45D583}">
      <dgm:prSet/>
      <dgm:spPr/>
      <dgm:t>
        <a:bodyPr/>
        <a:lstStyle/>
        <a:p>
          <a:endParaRPr lang="en-US"/>
        </a:p>
      </dgm:t>
    </dgm:pt>
    <dgm:pt modelId="{BD9DE95F-1F0C-4608-BACE-0C34A28A0CAA}" type="pres">
      <dgm:prSet presAssocID="{B24773B9-7353-4B7C-902C-A2F707B59829}" presName="root" presStyleCnt="0">
        <dgm:presLayoutVars>
          <dgm:dir/>
          <dgm:resizeHandles val="exact"/>
        </dgm:presLayoutVars>
      </dgm:prSet>
      <dgm:spPr/>
    </dgm:pt>
    <dgm:pt modelId="{FB130994-5F2B-4796-A024-5A58376A71F3}" type="pres">
      <dgm:prSet presAssocID="{77FFF319-ECA1-4EF2-9D55-BE2C1ED8901D}" presName="compNode" presStyleCnt="0"/>
      <dgm:spPr/>
    </dgm:pt>
    <dgm:pt modelId="{D1D1F2AC-801D-41C6-AA48-A57973985103}" type="pres">
      <dgm:prSet presAssocID="{77FFF319-ECA1-4EF2-9D55-BE2C1ED890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72E9C73-333C-4B1F-9D24-A97FD69FC00F}" type="pres">
      <dgm:prSet presAssocID="{77FFF319-ECA1-4EF2-9D55-BE2C1ED8901D}" presName="spaceRect" presStyleCnt="0"/>
      <dgm:spPr/>
    </dgm:pt>
    <dgm:pt modelId="{C517D96E-1862-4C76-978A-83414E7BAAAD}" type="pres">
      <dgm:prSet presAssocID="{77FFF319-ECA1-4EF2-9D55-BE2C1ED8901D}" presName="textRect" presStyleLbl="revTx" presStyleIdx="0" presStyleCnt="3">
        <dgm:presLayoutVars>
          <dgm:chMax val="1"/>
          <dgm:chPref val="1"/>
        </dgm:presLayoutVars>
      </dgm:prSet>
      <dgm:spPr/>
    </dgm:pt>
    <dgm:pt modelId="{408F03B6-6A36-4937-B778-AFC488E9B4CE}" type="pres">
      <dgm:prSet presAssocID="{1C028A7F-0F79-45E9-857B-CD215711AE18}" presName="sibTrans" presStyleCnt="0"/>
      <dgm:spPr/>
    </dgm:pt>
    <dgm:pt modelId="{FEC36AC0-E1A4-4CA5-98C7-39951291CE27}" type="pres">
      <dgm:prSet presAssocID="{5717EFDC-F39B-4C47-840A-F28731E1284D}" presName="compNode" presStyleCnt="0"/>
      <dgm:spPr/>
    </dgm:pt>
    <dgm:pt modelId="{7693B0C2-F70A-405C-8686-F4B77A7002C6}" type="pres">
      <dgm:prSet presAssocID="{5717EFDC-F39B-4C47-840A-F28731E128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9C0F178-8017-4650-8BF5-F61536D79279}" type="pres">
      <dgm:prSet presAssocID="{5717EFDC-F39B-4C47-840A-F28731E1284D}" presName="spaceRect" presStyleCnt="0"/>
      <dgm:spPr/>
    </dgm:pt>
    <dgm:pt modelId="{252C1927-3FE6-4CC0-B22B-F99756B87D93}" type="pres">
      <dgm:prSet presAssocID="{5717EFDC-F39B-4C47-840A-F28731E1284D}" presName="textRect" presStyleLbl="revTx" presStyleIdx="1" presStyleCnt="3">
        <dgm:presLayoutVars>
          <dgm:chMax val="1"/>
          <dgm:chPref val="1"/>
        </dgm:presLayoutVars>
      </dgm:prSet>
      <dgm:spPr/>
    </dgm:pt>
    <dgm:pt modelId="{563FBED7-97D4-41BC-AD5B-536D79F4C022}" type="pres">
      <dgm:prSet presAssocID="{92504142-D1C3-416A-8A66-D68AFFACDBF1}" presName="sibTrans" presStyleCnt="0"/>
      <dgm:spPr/>
    </dgm:pt>
    <dgm:pt modelId="{EE3413AA-D5B7-4455-96FC-305CA88FC143}" type="pres">
      <dgm:prSet presAssocID="{1FE1EC16-694F-45D0-BA9E-FCD3E0FD8C10}" presName="compNode" presStyleCnt="0"/>
      <dgm:spPr/>
    </dgm:pt>
    <dgm:pt modelId="{B8C0D0B0-10F6-4CD1-A33B-152059532ECF}" type="pres">
      <dgm:prSet presAssocID="{1FE1EC16-694F-45D0-BA9E-FCD3E0FD8C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A4B784D5-8C85-4DBA-BDEA-EBAB42F0AB93}" type="pres">
      <dgm:prSet presAssocID="{1FE1EC16-694F-45D0-BA9E-FCD3E0FD8C10}" presName="spaceRect" presStyleCnt="0"/>
      <dgm:spPr/>
    </dgm:pt>
    <dgm:pt modelId="{6979A426-6DD8-4324-9E3F-C54F557FD171}" type="pres">
      <dgm:prSet presAssocID="{1FE1EC16-694F-45D0-BA9E-FCD3E0FD8C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11FC2C-0380-482A-9F9D-10A3062274C0}" type="presOf" srcId="{1FE1EC16-694F-45D0-BA9E-FCD3E0FD8C10}" destId="{6979A426-6DD8-4324-9E3F-C54F557FD171}" srcOrd="0" destOrd="0" presId="urn:microsoft.com/office/officeart/2018/2/layout/IconLabelList"/>
    <dgm:cxn modelId="{8DB8ED2D-5C5D-48CA-BC47-C89BA75D23C7}" type="presOf" srcId="{77FFF319-ECA1-4EF2-9D55-BE2C1ED8901D}" destId="{C517D96E-1862-4C76-978A-83414E7BAAAD}" srcOrd="0" destOrd="0" presId="urn:microsoft.com/office/officeart/2018/2/layout/IconLabelList"/>
    <dgm:cxn modelId="{DE1E6160-E080-436D-8ACB-0D0CA190F653}" srcId="{B24773B9-7353-4B7C-902C-A2F707B59829}" destId="{77FFF319-ECA1-4EF2-9D55-BE2C1ED8901D}" srcOrd="0" destOrd="0" parTransId="{F7F4C2B3-B8A1-4158-81A3-CC6AB4CEC430}" sibTransId="{1C028A7F-0F79-45E9-857B-CD215711AE18}"/>
    <dgm:cxn modelId="{5FD7BB63-AA26-4F03-A1CD-7044A5D712DD}" type="presOf" srcId="{5717EFDC-F39B-4C47-840A-F28731E1284D}" destId="{252C1927-3FE6-4CC0-B22B-F99756B87D93}" srcOrd="0" destOrd="0" presId="urn:microsoft.com/office/officeart/2018/2/layout/IconLabelList"/>
    <dgm:cxn modelId="{C843B2DB-7BDE-4DF1-880B-9D5A6A3085B8}" type="presOf" srcId="{B24773B9-7353-4B7C-902C-A2F707B59829}" destId="{BD9DE95F-1F0C-4608-BACE-0C34A28A0CAA}" srcOrd="0" destOrd="0" presId="urn:microsoft.com/office/officeart/2018/2/layout/IconLabelList"/>
    <dgm:cxn modelId="{8312C7EB-1AD3-4ACE-8EC0-EBA07E45D583}" srcId="{B24773B9-7353-4B7C-902C-A2F707B59829}" destId="{1FE1EC16-694F-45D0-BA9E-FCD3E0FD8C10}" srcOrd="2" destOrd="0" parTransId="{37070A91-1251-473E-A56B-95232B5F1748}" sibTransId="{C292926A-147A-423F-9AAE-E019D69E0B15}"/>
    <dgm:cxn modelId="{3B4A5AF8-1D2E-4806-9384-BB7A30CCBA9D}" srcId="{B24773B9-7353-4B7C-902C-A2F707B59829}" destId="{5717EFDC-F39B-4C47-840A-F28731E1284D}" srcOrd="1" destOrd="0" parTransId="{97BCB2E9-B54B-4FCD-917F-5F408D39AA9E}" sibTransId="{92504142-D1C3-416A-8A66-D68AFFACDBF1}"/>
    <dgm:cxn modelId="{76F7106B-837B-4799-BE4F-5824E103DEEE}" type="presParOf" srcId="{BD9DE95F-1F0C-4608-BACE-0C34A28A0CAA}" destId="{FB130994-5F2B-4796-A024-5A58376A71F3}" srcOrd="0" destOrd="0" presId="urn:microsoft.com/office/officeart/2018/2/layout/IconLabelList"/>
    <dgm:cxn modelId="{FBAEECA3-E5FB-49FE-B850-89A64207D0AB}" type="presParOf" srcId="{FB130994-5F2B-4796-A024-5A58376A71F3}" destId="{D1D1F2AC-801D-41C6-AA48-A57973985103}" srcOrd="0" destOrd="0" presId="urn:microsoft.com/office/officeart/2018/2/layout/IconLabelList"/>
    <dgm:cxn modelId="{961866E6-4419-4D77-A94E-32E21B2172FB}" type="presParOf" srcId="{FB130994-5F2B-4796-A024-5A58376A71F3}" destId="{272E9C73-333C-4B1F-9D24-A97FD69FC00F}" srcOrd="1" destOrd="0" presId="urn:microsoft.com/office/officeart/2018/2/layout/IconLabelList"/>
    <dgm:cxn modelId="{CD98E897-771E-47FD-88D7-289FB2D68715}" type="presParOf" srcId="{FB130994-5F2B-4796-A024-5A58376A71F3}" destId="{C517D96E-1862-4C76-978A-83414E7BAAAD}" srcOrd="2" destOrd="0" presId="urn:microsoft.com/office/officeart/2018/2/layout/IconLabelList"/>
    <dgm:cxn modelId="{746A85AF-89E2-4545-B2AD-74A86ECD8C46}" type="presParOf" srcId="{BD9DE95F-1F0C-4608-BACE-0C34A28A0CAA}" destId="{408F03B6-6A36-4937-B778-AFC488E9B4CE}" srcOrd="1" destOrd="0" presId="urn:microsoft.com/office/officeart/2018/2/layout/IconLabelList"/>
    <dgm:cxn modelId="{46AA9234-A4CE-4395-B954-4E68FDCE3BAA}" type="presParOf" srcId="{BD9DE95F-1F0C-4608-BACE-0C34A28A0CAA}" destId="{FEC36AC0-E1A4-4CA5-98C7-39951291CE27}" srcOrd="2" destOrd="0" presId="urn:microsoft.com/office/officeart/2018/2/layout/IconLabelList"/>
    <dgm:cxn modelId="{60515E39-4C2A-4528-9B4D-6EA1DDFEE4C8}" type="presParOf" srcId="{FEC36AC0-E1A4-4CA5-98C7-39951291CE27}" destId="{7693B0C2-F70A-405C-8686-F4B77A7002C6}" srcOrd="0" destOrd="0" presId="urn:microsoft.com/office/officeart/2018/2/layout/IconLabelList"/>
    <dgm:cxn modelId="{A88BAD09-8CCE-49DA-ADC0-12E3B327358F}" type="presParOf" srcId="{FEC36AC0-E1A4-4CA5-98C7-39951291CE27}" destId="{69C0F178-8017-4650-8BF5-F61536D79279}" srcOrd="1" destOrd="0" presId="urn:microsoft.com/office/officeart/2018/2/layout/IconLabelList"/>
    <dgm:cxn modelId="{26E0D315-7072-44F9-A33B-D39F6AA09F8F}" type="presParOf" srcId="{FEC36AC0-E1A4-4CA5-98C7-39951291CE27}" destId="{252C1927-3FE6-4CC0-B22B-F99756B87D93}" srcOrd="2" destOrd="0" presId="urn:microsoft.com/office/officeart/2018/2/layout/IconLabelList"/>
    <dgm:cxn modelId="{5871723B-C599-436F-A64A-E82F6C16DB66}" type="presParOf" srcId="{BD9DE95F-1F0C-4608-BACE-0C34A28A0CAA}" destId="{563FBED7-97D4-41BC-AD5B-536D79F4C022}" srcOrd="3" destOrd="0" presId="urn:microsoft.com/office/officeart/2018/2/layout/IconLabelList"/>
    <dgm:cxn modelId="{FF79B935-18F4-47ED-B58A-C684208FB329}" type="presParOf" srcId="{BD9DE95F-1F0C-4608-BACE-0C34A28A0CAA}" destId="{EE3413AA-D5B7-4455-96FC-305CA88FC143}" srcOrd="4" destOrd="0" presId="urn:microsoft.com/office/officeart/2018/2/layout/IconLabelList"/>
    <dgm:cxn modelId="{59F3696A-07C9-4547-A90D-6F9F3126349F}" type="presParOf" srcId="{EE3413AA-D5B7-4455-96FC-305CA88FC143}" destId="{B8C0D0B0-10F6-4CD1-A33B-152059532ECF}" srcOrd="0" destOrd="0" presId="urn:microsoft.com/office/officeart/2018/2/layout/IconLabelList"/>
    <dgm:cxn modelId="{3AF79D2B-FE58-48F1-84BA-63AFAB1827DD}" type="presParOf" srcId="{EE3413AA-D5B7-4455-96FC-305CA88FC143}" destId="{A4B784D5-8C85-4DBA-BDEA-EBAB42F0AB93}" srcOrd="1" destOrd="0" presId="urn:microsoft.com/office/officeart/2018/2/layout/IconLabelList"/>
    <dgm:cxn modelId="{06748BF5-B5E6-4451-8848-A297A4AC3A85}" type="presParOf" srcId="{EE3413AA-D5B7-4455-96FC-305CA88FC143}" destId="{6979A426-6DD8-4324-9E3F-C54F557FD1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04D1C5-95BE-4FBE-95FD-557F80E3C28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2EC1CA-48FA-43F0-B824-367D6EA7F758}">
      <dgm:prSet/>
      <dgm:spPr/>
      <dgm:t>
        <a:bodyPr/>
        <a:lstStyle/>
        <a:p>
          <a:r>
            <a:rPr lang="en-US"/>
            <a:t>clean up function</a:t>
          </a:r>
        </a:p>
      </dgm:t>
    </dgm:pt>
    <dgm:pt modelId="{533A9025-E0A4-4958-969E-4AB442F89E2D}" type="parTrans" cxnId="{52839528-B435-4411-84BC-7FF271D601EA}">
      <dgm:prSet/>
      <dgm:spPr/>
      <dgm:t>
        <a:bodyPr/>
        <a:lstStyle/>
        <a:p>
          <a:endParaRPr lang="en-US"/>
        </a:p>
      </dgm:t>
    </dgm:pt>
    <dgm:pt modelId="{8EDCC8B0-D5E7-4D63-A55E-33BAF8ABE251}" type="sibTrans" cxnId="{52839528-B435-4411-84BC-7FF271D601EA}">
      <dgm:prSet/>
      <dgm:spPr/>
      <dgm:t>
        <a:bodyPr/>
        <a:lstStyle/>
        <a:p>
          <a:endParaRPr lang="en-US"/>
        </a:p>
      </dgm:t>
    </dgm:pt>
    <dgm:pt modelId="{285EEB0A-EC38-47B1-BE15-87F0ACEC50CC}">
      <dgm:prSet/>
      <dgm:spPr/>
      <dgm:t>
        <a:bodyPr/>
        <a:lstStyle/>
        <a:p>
          <a:r>
            <a:rPr lang="en-US"/>
            <a:t>Spotlight Search</a:t>
          </a:r>
        </a:p>
      </dgm:t>
    </dgm:pt>
    <dgm:pt modelId="{AA5B5A2E-052D-4FAE-9064-17DBCBA8CCD5}" type="parTrans" cxnId="{B73F334B-68CC-4BE5-95AF-29872A6E052E}">
      <dgm:prSet/>
      <dgm:spPr/>
      <dgm:t>
        <a:bodyPr/>
        <a:lstStyle/>
        <a:p>
          <a:endParaRPr lang="en-US"/>
        </a:p>
      </dgm:t>
    </dgm:pt>
    <dgm:pt modelId="{55C93DCC-94A3-492D-B263-DA3F46CB810F}" type="sibTrans" cxnId="{B73F334B-68CC-4BE5-95AF-29872A6E052E}">
      <dgm:prSet/>
      <dgm:spPr/>
      <dgm:t>
        <a:bodyPr/>
        <a:lstStyle/>
        <a:p>
          <a:endParaRPr lang="en-US"/>
        </a:p>
      </dgm:t>
    </dgm:pt>
    <dgm:pt modelId="{F3EF0115-E839-4644-B2F2-39DA5DF13A5C}">
      <dgm:prSet/>
      <dgm:spPr/>
      <dgm:t>
        <a:bodyPr/>
        <a:lstStyle/>
        <a:p>
          <a:r>
            <a:rPr lang="en-US"/>
            <a:t>The Dock</a:t>
          </a:r>
        </a:p>
      </dgm:t>
    </dgm:pt>
    <dgm:pt modelId="{A1B3ECC2-3CF3-48F9-B568-6723011530DF}" type="parTrans" cxnId="{70F63518-8B5E-4EE9-AAC8-F31E0103442A}">
      <dgm:prSet/>
      <dgm:spPr/>
      <dgm:t>
        <a:bodyPr/>
        <a:lstStyle/>
        <a:p>
          <a:endParaRPr lang="en-US"/>
        </a:p>
      </dgm:t>
    </dgm:pt>
    <dgm:pt modelId="{CCB04992-803B-4BA2-856D-4B1E38937486}" type="sibTrans" cxnId="{70F63518-8B5E-4EE9-AAC8-F31E0103442A}">
      <dgm:prSet/>
      <dgm:spPr/>
      <dgm:t>
        <a:bodyPr/>
        <a:lstStyle/>
        <a:p>
          <a:endParaRPr lang="en-US"/>
        </a:p>
      </dgm:t>
    </dgm:pt>
    <dgm:pt modelId="{354DF62E-5825-4630-8D57-3B9F7EAEAF34}">
      <dgm:prSet/>
      <dgm:spPr/>
      <dgm:t>
        <a:bodyPr/>
        <a:lstStyle/>
        <a:p>
          <a:r>
            <a:rPr lang="en-US"/>
            <a:t>Focus Mode</a:t>
          </a:r>
        </a:p>
      </dgm:t>
    </dgm:pt>
    <dgm:pt modelId="{CB9C0290-4A7E-4F06-8ABB-462B888FA355}" type="parTrans" cxnId="{1B2D78CC-47EC-4CDA-A437-DF5601A05574}">
      <dgm:prSet/>
      <dgm:spPr/>
      <dgm:t>
        <a:bodyPr/>
        <a:lstStyle/>
        <a:p>
          <a:endParaRPr lang="en-US"/>
        </a:p>
      </dgm:t>
    </dgm:pt>
    <dgm:pt modelId="{638763D0-990C-4271-81D8-20669C47836E}" type="sibTrans" cxnId="{1B2D78CC-47EC-4CDA-A437-DF5601A05574}">
      <dgm:prSet/>
      <dgm:spPr/>
      <dgm:t>
        <a:bodyPr/>
        <a:lstStyle/>
        <a:p>
          <a:endParaRPr lang="en-US"/>
        </a:p>
      </dgm:t>
    </dgm:pt>
    <dgm:pt modelId="{C8CA3EA9-D5FE-4F2A-93D8-385D8C9AD4A9}">
      <dgm:prSet/>
      <dgm:spPr/>
      <dgm:t>
        <a:bodyPr/>
        <a:lstStyle/>
        <a:p>
          <a:r>
            <a:rPr lang="en-US"/>
            <a:t>Split View</a:t>
          </a:r>
        </a:p>
      </dgm:t>
    </dgm:pt>
    <dgm:pt modelId="{DE625D1D-E6F6-47A8-9B05-9099F1FB7BFF}" type="parTrans" cxnId="{620C877D-71B0-425E-968E-7169A7783ECC}">
      <dgm:prSet/>
      <dgm:spPr/>
      <dgm:t>
        <a:bodyPr/>
        <a:lstStyle/>
        <a:p>
          <a:endParaRPr lang="en-US"/>
        </a:p>
      </dgm:t>
    </dgm:pt>
    <dgm:pt modelId="{75CA5F77-89D6-4558-A592-63FF67C1A46E}" type="sibTrans" cxnId="{620C877D-71B0-425E-968E-7169A7783ECC}">
      <dgm:prSet/>
      <dgm:spPr/>
      <dgm:t>
        <a:bodyPr/>
        <a:lstStyle/>
        <a:p>
          <a:endParaRPr lang="en-US"/>
        </a:p>
      </dgm:t>
    </dgm:pt>
    <dgm:pt modelId="{F6A3DB7A-5A78-43AA-90D7-4D7F399056E7}" type="pres">
      <dgm:prSet presAssocID="{F204D1C5-95BE-4FBE-95FD-557F80E3C28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1C5228-09E2-4FD6-9D5C-13A22B11A88C}" type="pres">
      <dgm:prSet presAssocID="{342EC1CA-48FA-43F0-B824-367D6EA7F758}" presName="hierRoot1" presStyleCnt="0"/>
      <dgm:spPr/>
    </dgm:pt>
    <dgm:pt modelId="{7F92C18C-7A8D-4579-94C0-23F94F42EDEB}" type="pres">
      <dgm:prSet presAssocID="{342EC1CA-48FA-43F0-B824-367D6EA7F758}" presName="composite" presStyleCnt="0"/>
      <dgm:spPr/>
    </dgm:pt>
    <dgm:pt modelId="{A18395E3-AEA5-4A2E-94C6-BBE3D1C6A9FA}" type="pres">
      <dgm:prSet presAssocID="{342EC1CA-48FA-43F0-B824-367D6EA7F758}" presName="background" presStyleLbl="node0" presStyleIdx="0" presStyleCnt="5"/>
      <dgm:spPr/>
    </dgm:pt>
    <dgm:pt modelId="{B567FDEA-A7A7-40E9-861A-70BBE7749E35}" type="pres">
      <dgm:prSet presAssocID="{342EC1CA-48FA-43F0-B824-367D6EA7F758}" presName="text" presStyleLbl="fgAcc0" presStyleIdx="0" presStyleCnt="5">
        <dgm:presLayoutVars>
          <dgm:chPref val="3"/>
        </dgm:presLayoutVars>
      </dgm:prSet>
      <dgm:spPr/>
    </dgm:pt>
    <dgm:pt modelId="{9BEB9742-7388-4716-AFDB-E4CDE4C8CF5E}" type="pres">
      <dgm:prSet presAssocID="{342EC1CA-48FA-43F0-B824-367D6EA7F758}" presName="hierChild2" presStyleCnt="0"/>
      <dgm:spPr/>
    </dgm:pt>
    <dgm:pt modelId="{FC553D1D-DD7E-4C74-B045-F945A305CE17}" type="pres">
      <dgm:prSet presAssocID="{285EEB0A-EC38-47B1-BE15-87F0ACEC50CC}" presName="hierRoot1" presStyleCnt="0"/>
      <dgm:spPr/>
    </dgm:pt>
    <dgm:pt modelId="{4A3936A1-C248-49C8-B85C-6D4D8CAF46CB}" type="pres">
      <dgm:prSet presAssocID="{285EEB0A-EC38-47B1-BE15-87F0ACEC50CC}" presName="composite" presStyleCnt="0"/>
      <dgm:spPr/>
    </dgm:pt>
    <dgm:pt modelId="{139E7759-6ED6-4602-8A05-F3743242EF20}" type="pres">
      <dgm:prSet presAssocID="{285EEB0A-EC38-47B1-BE15-87F0ACEC50CC}" presName="background" presStyleLbl="node0" presStyleIdx="1" presStyleCnt="5"/>
      <dgm:spPr/>
    </dgm:pt>
    <dgm:pt modelId="{E33043B6-7769-46D1-9D6B-943353A18323}" type="pres">
      <dgm:prSet presAssocID="{285EEB0A-EC38-47B1-BE15-87F0ACEC50CC}" presName="text" presStyleLbl="fgAcc0" presStyleIdx="1" presStyleCnt="5">
        <dgm:presLayoutVars>
          <dgm:chPref val="3"/>
        </dgm:presLayoutVars>
      </dgm:prSet>
      <dgm:spPr/>
    </dgm:pt>
    <dgm:pt modelId="{E7FFC8D0-790B-47F9-AD58-298133A1FAD3}" type="pres">
      <dgm:prSet presAssocID="{285EEB0A-EC38-47B1-BE15-87F0ACEC50CC}" presName="hierChild2" presStyleCnt="0"/>
      <dgm:spPr/>
    </dgm:pt>
    <dgm:pt modelId="{45A73344-1015-48D1-9D19-49F56C6158AF}" type="pres">
      <dgm:prSet presAssocID="{F3EF0115-E839-4644-B2F2-39DA5DF13A5C}" presName="hierRoot1" presStyleCnt="0"/>
      <dgm:spPr/>
    </dgm:pt>
    <dgm:pt modelId="{0FA8325A-4BDB-4B34-A02D-7E4CA911FB9A}" type="pres">
      <dgm:prSet presAssocID="{F3EF0115-E839-4644-B2F2-39DA5DF13A5C}" presName="composite" presStyleCnt="0"/>
      <dgm:spPr/>
    </dgm:pt>
    <dgm:pt modelId="{0CFDDCE7-909C-405E-9F0A-6A27C6B9E499}" type="pres">
      <dgm:prSet presAssocID="{F3EF0115-E839-4644-B2F2-39DA5DF13A5C}" presName="background" presStyleLbl="node0" presStyleIdx="2" presStyleCnt="5"/>
      <dgm:spPr/>
    </dgm:pt>
    <dgm:pt modelId="{6A8C532E-6803-4538-8DED-7BC23E19772C}" type="pres">
      <dgm:prSet presAssocID="{F3EF0115-E839-4644-B2F2-39DA5DF13A5C}" presName="text" presStyleLbl="fgAcc0" presStyleIdx="2" presStyleCnt="5">
        <dgm:presLayoutVars>
          <dgm:chPref val="3"/>
        </dgm:presLayoutVars>
      </dgm:prSet>
      <dgm:spPr/>
    </dgm:pt>
    <dgm:pt modelId="{FFF0D6BB-5181-4AD6-984D-7CF8DB4B4348}" type="pres">
      <dgm:prSet presAssocID="{F3EF0115-E839-4644-B2F2-39DA5DF13A5C}" presName="hierChild2" presStyleCnt="0"/>
      <dgm:spPr/>
    </dgm:pt>
    <dgm:pt modelId="{6EE13EB4-0516-43DE-AC38-E8CCE59A91F1}" type="pres">
      <dgm:prSet presAssocID="{354DF62E-5825-4630-8D57-3B9F7EAEAF34}" presName="hierRoot1" presStyleCnt="0"/>
      <dgm:spPr/>
    </dgm:pt>
    <dgm:pt modelId="{7B2AA000-CCEB-4E23-8A5B-BA1CF26D693F}" type="pres">
      <dgm:prSet presAssocID="{354DF62E-5825-4630-8D57-3B9F7EAEAF34}" presName="composite" presStyleCnt="0"/>
      <dgm:spPr/>
    </dgm:pt>
    <dgm:pt modelId="{C1C84CDC-0D29-476F-84EC-E26BA2319026}" type="pres">
      <dgm:prSet presAssocID="{354DF62E-5825-4630-8D57-3B9F7EAEAF34}" presName="background" presStyleLbl="node0" presStyleIdx="3" presStyleCnt="5"/>
      <dgm:spPr/>
    </dgm:pt>
    <dgm:pt modelId="{C9CAF3B8-36E0-4624-AD4A-B17C8132F674}" type="pres">
      <dgm:prSet presAssocID="{354DF62E-5825-4630-8D57-3B9F7EAEAF34}" presName="text" presStyleLbl="fgAcc0" presStyleIdx="3" presStyleCnt="5">
        <dgm:presLayoutVars>
          <dgm:chPref val="3"/>
        </dgm:presLayoutVars>
      </dgm:prSet>
      <dgm:spPr/>
    </dgm:pt>
    <dgm:pt modelId="{584B511B-C20F-4852-9385-BF38187423DA}" type="pres">
      <dgm:prSet presAssocID="{354DF62E-5825-4630-8D57-3B9F7EAEAF34}" presName="hierChild2" presStyleCnt="0"/>
      <dgm:spPr/>
    </dgm:pt>
    <dgm:pt modelId="{572F2006-ADD6-4586-B6F6-ED7ABF7A1A3B}" type="pres">
      <dgm:prSet presAssocID="{C8CA3EA9-D5FE-4F2A-93D8-385D8C9AD4A9}" presName="hierRoot1" presStyleCnt="0"/>
      <dgm:spPr/>
    </dgm:pt>
    <dgm:pt modelId="{4DBD32FD-4D0F-4663-9CA0-ABCB3FF5D617}" type="pres">
      <dgm:prSet presAssocID="{C8CA3EA9-D5FE-4F2A-93D8-385D8C9AD4A9}" presName="composite" presStyleCnt="0"/>
      <dgm:spPr/>
    </dgm:pt>
    <dgm:pt modelId="{8F3444E0-8354-4D57-BBBA-73C788A41530}" type="pres">
      <dgm:prSet presAssocID="{C8CA3EA9-D5FE-4F2A-93D8-385D8C9AD4A9}" presName="background" presStyleLbl="node0" presStyleIdx="4" presStyleCnt="5"/>
      <dgm:spPr/>
    </dgm:pt>
    <dgm:pt modelId="{5C885230-F964-47D2-8FEB-3F8AFB425DBC}" type="pres">
      <dgm:prSet presAssocID="{C8CA3EA9-D5FE-4F2A-93D8-385D8C9AD4A9}" presName="text" presStyleLbl="fgAcc0" presStyleIdx="4" presStyleCnt="5">
        <dgm:presLayoutVars>
          <dgm:chPref val="3"/>
        </dgm:presLayoutVars>
      </dgm:prSet>
      <dgm:spPr/>
    </dgm:pt>
    <dgm:pt modelId="{0CC5CE17-BD1D-414B-A0E5-30B4FC62069F}" type="pres">
      <dgm:prSet presAssocID="{C8CA3EA9-D5FE-4F2A-93D8-385D8C9AD4A9}" presName="hierChild2" presStyleCnt="0"/>
      <dgm:spPr/>
    </dgm:pt>
  </dgm:ptLst>
  <dgm:cxnLst>
    <dgm:cxn modelId="{B1F10002-2CF4-47AA-8DA6-E500B2B9DF90}" type="presOf" srcId="{C8CA3EA9-D5FE-4F2A-93D8-385D8C9AD4A9}" destId="{5C885230-F964-47D2-8FEB-3F8AFB425DBC}" srcOrd="0" destOrd="0" presId="urn:microsoft.com/office/officeart/2005/8/layout/hierarchy1"/>
    <dgm:cxn modelId="{0F4D580B-34C0-4992-9123-6A0C48EB8000}" type="presOf" srcId="{354DF62E-5825-4630-8D57-3B9F7EAEAF34}" destId="{C9CAF3B8-36E0-4624-AD4A-B17C8132F674}" srcOrd="0" destOrd="0" presId="urn:microsoft.com/office/officeart/2005/8/layout/hierarchy1"/>
    <dgm:cxn modelId="{70F63518-8B5E-4EE9-AAC8-F31E0103442A}" srcId="{F204D1C5-95BE-4FBE-95FD-557F80E3C28D}" destId="{F3EF0115-E839-4644-B2F2-39DA5DF13A5C}" srcOrd="2" destOrd="0" parTransId="{A1B3ECC2-3CF3-48F9-B568-6723011530DF}" sibTransId="{CCB04992-803B-4BA2-856D-4B1E38937486}"/>
    <dgm:cxn modelId="{52839528-B435-4411-84BC-7FF271D601EA}" srcId="{F204D1C5-95BE-4FBE-95FD-557F80E3C28D}" destId="{342EC1CA-48FA-43F0-B824-367D6EA7F758}" srcOrd="0" destOrd="0" parTransId="{533A9025-E0A4-4958-969E-4AB442F89E2D}" sibTransId="{8EDCC8B0-D5E7-4D63-A55E-33BAF8ABE251}"/>
    <dgm:cxn modelId="{AA0DF83A-46E7-49E3-84F5-C0355C324C06}" type="presOf" srcId="{342EC1CA-48FA-43F0-B824-367D6EA7F758}" destId="{B567FDEA-A7A7-40E9-861A-70BBE7749E35}" srcOrd="0" destOrd="0" presId="urn:microsoft.com/office/officeart/2005/8/layout/hierarchy1"/>
    <dgm:cxn modelId="{B73F334B-68CC-4BE5-95AF-29872A6E052E}" srcId="{F204D1C5-95BE-4FBE-95FD-557F80E3C28D}" destId="{285EEB0A-EC38-47B1-BE15-87F0ACEC50CC}" srcOrd="1" destOrd="0" parTransId="{AA5B5A2E-052D-4FAE-9064-17DBCBA8CCD5}" sibTransId="{55C93DCC-94A3-492D-B263-DA3F46CB810F}"/>
    <dgm:cxn modelId="{620C877D-71B0-425E-968E-7169A7783ECC}" srcId="{F204D1C5-95BE-4FBE-95FD-557F80E3C28D}" destId="{C8CA3EA9-D5FE-4F2A-93D8-385D8C9AD4A9}" srcOrd="4" destOrd="0" parTransId="{DE625D1D-E6F6-47A8-9B05-9099F1FB7BFF}" sibTransId="{75CA5F77-89D6-4558-A592-63FF67C1A46E}"/>
    <dgm:cxn modelId="{1B2D78CC-47EC-4CDA-A437-DF5601A05574}" srcId="{F204D1C5-95BE-4FBE-95FD-557F80E3C28D}" destId="{354DF62E-5825-4630-8D57-3B9F7EAEAF34}" srcOrd="3" destOrd="0" parTransId="{CB9C0290-4A7E-4F06-8ABB-462B888FA355}" sibTransId="{638763D0-990C-4271-81D8-20669C47836E}"/>
    <dgm:cxn modelId="{5F380ED5-8FB2-400D-8FE4-8EAC89DBC43D}" type="presOf" srcId="{F204D1C5-95BE-4FBE-95FD-557F80E3C28D}" destId="{F6A3DB7A-5A78-43AA-90D7-4D7F399056E7}" srcOrd="0" destOrd="0" presId="urn:microsoft.com/office/officeart/2005/8/layout/hierarchy1"/>
    <dgm:cxn modelId="{B6F38ADA-7172-4D47-BBBF-97A6F28F868C}" type="presOf" srcId="{285EEB0A-EC38-47B1-BE15-87F0ACEC50CC}" destId="{E33043B6-7769-46D1-9D6B-943353A18323}" srcOrd="0" destOrd="0" presId="urn:microsoft.com/office/officeart/2005/8/layout/hierarchy1"/>
    <dgm:cxn modelId="{3A91BFEF-2D14-4413-8215-9B454C5A5580}" type="presOf" srcId="{F3EF0115-E839-4644-B2F2-39DA5DF13A5C}" destId="{6A8C532E-6803-4538-8DED-7BC23E19772C}" srcOrd="0" destOrd="0" presId="urn:microsoft.com/office/officeart/2005/8/layout/hierarchy1"/>
    <dgm:cxn modelId="{EB616872-4730-4D8E-9E71-6612871816B5}" type="presParOf" srcId="{F6A3DB7A-5A78-43AA-90D7-4D7F399056E7}" destId="{671C5228-09E2-4FD6-9D5C-13A22B11A88C}" srcOrd="0" destOrd="0" presId="urn:microsoft.com/office/officeart/2005/8/layout/hierarchy1"/>
    <dgm:cxn modelId="{D90D9577-1275-4531-A640-8A85D5DC6BEA}" type="presParOf" srcId="{671C5228-09E2-4FD6-9D5C-13A22B11A88C}" destId="{7F92C18C-7A8D-4579-94C0-23F94F42EDEB}" srcOrd="0" destOrd="0" presId="urn:microsoft.com/office/officeart/2005/8/layout/hierarchy1"/>
    <dgm:cxn modelId="{758CFA50-EB5E-4E75-AA45-9305FDFE28F9}" type="presParOf" srcId="{7F92C18C-7A8D-4579-94C0-23F94F42EDEB}" destId="{A18395E3-AEA5-4A2E-94C6-BBE3D1C6A9FA}" srcOrd="0" destOrd="0" presId="urn:microsoft.com/office/officeart/2005/8/layout/hierarchy1"/>
    <dgm:cxn modelId="{5EDED0BE-C24C-4679-9B53-151B8EB534ED}" type="presParOf" srcId="{7F92C18C-7A8D-4579-94C0-23F94F42EDEB}" destId="{B567FDEA-A7A7-40E9-861A-70BBE7749E35}" srcOrd="1" destOrd="0" presId="urn:microsoft.com/office/officeart/2005/8/layout/hierarchy1"/>
    <dgm:cxn modelId="{A1945690-85E5-4A88-B1B4-91F47390C0BF}" type="presParOf" srcId="{671C5228-09E2-4FD6-9D5C-13A22B11A88C}" destId="{9BEB9742-7388-4716-AFDB-E4CDE4C8CF5E}" srcOrd="1" destOrd="0" presId="urn:microsoft.com/office/officeart/2005/8/layout/hierarchy1"/>
    <dgm:cxn modelId="{814978C8-764D-4C5B-80E6-8701A85CBB44}" type="presParOf" srcId="{F6A3DB7A-5A78-43AA-90D7-4D7F399056E7}" destId="{FC553D1D-DD7E-4C74-B045-F945A305CE17}" srcOrd="1" destOrd="0" presId="urn:microsoft.com/office/officeart/2005/8/layout/hierarchy1"/>
    <dgm:cxn modelId="{42BB2F68-857E-4489-8DF8-964C28B28B57}" type="presParOf" srcId="{FC553D1D-DD7E-4C74-B045-F945A305CE17}" destId="{4A3936A1-C248-49C8-B85C-6D4D8CAF46CB}" srcOrd="0" destOrd="0" presId="urn:microsoft.com/office/officeart/2005/8/layout/hierarchy1"/>
    <dgm:cxn modelId="{308E61CC-A8A0-4F6A-BB43-8FC71D57E25B}" type="presParOf" srcId="{4A3936A1-C248-49C8-B85C-6D4D8CAF46CB}" destId="{139E7759-6ED6-4602-8A05-F3743242EF20}" srcOrd="0" destOrd="0" presId="urn:microsoft.com/office/officeart/2005/8/layout/hierarchy1"/>
    <dgm:cxn modelId="{33AFC1AC-4106-49BB-87B9-A156715C0798}" type="presParOf" srcId="{4A3936A1-C248-49C8-B85C-6D4D8CAF46CB}" destId="{E33043B6-7769-46D1-9D6B-943353A18323}" srcOrd="1" destOrd="0" presId="urn:microsoft.com/office/officeart/2005/8/layout/hierarchy1"/>
    <dgm:cxn modelId="{34E3E53A-0DC6-4483-A73E-25F421232518}" type="presParOf" srcId="{FC553D1D-DD7E-4C74-B045-F945A305CE17}" destId="{E7FFC8D0-790B-47F9-AD58-298133A1FAD3}" srcOrd="1" destOrd="0" presId="urn:microsoft.com/office/officeart/2005/8/layout/hierarchy1"/>
    <dgm:cxn modelId="{7FA65503-174C-4511-8211-5224EBBED3F0}" type="presParOf" srcId="{F6A3DB7A-5A78-43AA-90D7-4D7F399056E7}" destId="{45A73344-1015-48D1-9D19-49F56C6158AF}" srcOrd="2" destOrd="0" presId="urn:microsoft.com/office/officeart/2005/8/layout/hierarchy1"/>
    <dgm:cxn modelId="{E32F0273-981A-4F05-8BEE-EA6B10C8879B}" type="presParOf" srcId="{45A73344-1015-48D1-9D19-49F56C6158AF}" destId="{0FA8325A-4BDB-4B34-A02D-7E4CA911FB9A}" srcOrd="0" destOrd="0" presId="urn:microsoft.com/office/officeart/2005/8/layout/hierarchy1"/>
    <dgm:cxn modelId="{466E3204-4D59-4185-B61B-5079F8004A65}" type="presParOf" srcId="{0FA8325A-4BDB-4B34-A02D-7E4CA911FB9A}" destId="{0CFDDCE7-909C-405E-9F0A-6A27C6B9E499}" srcOrd="0" destOrd="0" presId="urn:microsoft.com/office/officeart/2005/8/layout/hierarchy1"/>
    <dgm:cxn modelId="{46C36229-648A-4AE7-8531-1E7DCB3C54BE}" type="presParOf" srcId="{0FA8325A-4BDB-4B34-A02D-7E4CA911FB9A}" destId="{6A8C532E-6803-4538-8DED-7BC23E19772C}" srcOrd="1" destOrd="0" presId="urn:microsoft.com/office/officeart/2005/8/layout/hierarchy1"/>
    <dgm:cxn modelId="{DC2D3B90-C52F-485D-BDF1-CA455D02F864}" type="presParOf" srcId="{45A73344-1015-48D1-9D19-49F56C6158AF}" destId="{FFF0D6BB-5181-4AD6-984D-7CF8DB4B4348}" srcOrd="1" destOrd="0" presId="urn:microsoft.com/office/officeart/2005/8/layout/hierarchy1"/>
    <dgm:cxn modelId="{B20B4588-99E0-4266-B0B6-4792BFCB99B5}" type="presParOf" srcId="{F6A3DB7A-5A78-43AA-90D7-4D7F399056E7}" destId="{6EE13EB4-0516-43DE-AC38-E8CCE59A91F1}" srcOrd="3" destOrd="0" presId="urn:microsoft.com/office/officeart/2005/8/layout/hierarchy1"/>
    <dgm:cxn modelId="{ADBA2918-0EDC-494A-915B-B56C4BEF1D57}" type="presParOf" srcId="{6EE13EB4-0516-43DE-AC38-E8CCE59A91F1}" destId="{7B2AA000-CCEB-4E23-8A5B-BA1CF26D693F}" srcOrd="0" destOrd="0" presId="urn:microsoft.com/office/officeart/2005/8/layout/hierarchy1"/>
    <dgm:cxn modelId="{E5977938-4A1B-4F08-93A5-1D13981C58AF}" type="presParOf" srcId="{7B2AA000-CCEB-4E23-8A5B-BA1CF26D693F}" destId="{C1C84CDC-0D29-476F-84EC-E26BA2319026}" srcOrd="0" destOrd="0" presId="urn:microsoft.com/office/officeart/2005/8/layout/hierarchy1"/>
    <dgm:cxn modelId="{F285BF09-8B16-4E3A-8EE2-31E7B83A6485}" type="presParOf" srcId="{7B2AA000-CCEB-4E23-8A5B-BA1CF26D693F}" destId="{C9CAF3B8-36E0-4624-AD4A-B17C8132F674}" srcOrd="1" destOrd="0" presId="urn:microsoft.com/office/officeart/2005/8/layout/hierarchy1"/>
    <dgm:cxn modelId="{F672492A-F613-456D-A836-D141952E24B0}" type="presParOf" srcId="{6EE13EB4-0516-43DE-AC38-E8CCE59A91F1}" destId="{584B511B-C20F-4852-9385-BF38187423DA}" srcOrd="1" destOrd="0" presId="urn:microsoft.com/office/officeart/2005/8/layout/hierarchy1"/>
    <dgm:cxn modelId="{B2AB1449-3441-4CD0-8F7B-46B939165AB4}" type="presParOf" srcId="{F6A3DB7A-5A78-43AA-90D7-4D7F399056E7}" destId="{572F2006-ADD6-4586-B6F6-ED7ABF7A1A3B}" srcOrd="4" destOrd="0" presId="urn:microsoft.com/office/officeart/2005/8/layout/hierarchy1"/>
    <dgm:cxn modelId="{89D7C443-BA0F-4E56-AAD6-3DFE8DC9F5FD}" type="presParOf" srcId="{572F2006-ADD6-4586-B6F6-ED7ABF7A1A3B}" destId="{4DBD32FD-4D0F-4663-9CA0-ABCB3FF5D617}" srcOrd="0" destOrd="0" presId="urn:microsoft.com/office/officeart/2005/8/layout/hierarchy1"/>
    <dgm:cxn modelId="{4B08A600-95E7-46E8-BC82-4F1BD3BE4089}" type="presParOf" srcId="{4DBD32FD-4D0F-4663-9CA0-ABCB3FF5D617}" destId="{8F3444E0-8354-4D57-BBBA-73C788A41530}" srcOrd="0" destOrd="0" presId="urn:microsoft.com/office/officeart/2005/8/layout/hierarchy1"/>
    <dgm:cxn modelId="{8F588A26-F24F-4BA0-AF9F-312927B3565D}" type="presParOf" srcId="{4DBD32FD-4D0F-4663-9CA0-ABCB3FF5D617}" destId="{5C885230-F964-47D2-8FEB-3F8AFB425DBC}" srcOrd="1" destOrd="0" presId="urn:microsoft.com/office/officeart/2005/8/layout/hierarchy1"/>
    <dgm:cxn modelId="{B73EE8F1-37A5-4976-A503-125EA0AA86A8}" type="presParOf" srcId="{572F2006-ADD6-4586-B6F6-ED7ABF7A1A3B}" destId="{0CC5CE17-BD1D-414B-A0E5-30B4FC62069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F36C4D-2594-496A-9F9E-29CA11581B0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EA7363E-8D9D-49FD-A7E8-04BF341266F9}">
      <dgm:prSet/>
      <dgm:spPr/>
      <dgm:t>
        <a:bodyPr/>
        <a:lstStyle/>
        <a:p>
          <a:pPr>
            <a:defRPr cap="all"/>
          </a:pPr>
          <a:r>
            <a:rPr lang="en-US"/>
            <a:t>The Apple M1 chip</a:t>
          </a:r>
        </a:p>
      </dgm:t>
    </dgm:pt>
    <dgm:pt modelId="{EC142732-D647-4F96-872D-89A7F8D15938}" type="parTrans" cxnId="{FDE346FF-673C-4EC1-8ADD-97B830D05119}">
      <dgm:prSet/>
      <dgm:spPr/>
      <dgm:t>
        <a:bodyPr/>
        <a:lstStyle/>
        <a:p>
          <a:endParaRPr lang="en-US"/>
        </a:p>
      </dgm:t>
    </dgm:pt>
    <dgm:pt modelId="{7C72D7BD-51E4-4CB2-83D5-1F688CFDFAF8}" type="sibTrans" cxnId="{FDE346FF-673C-4EC1-8ADD-97B830D05119}">
      <dgm:prSet/>
      <dgm:spPr/>
      <dgm:t>
        <a:bodyPr/>
        <a:lstStyle/>
        <a:p>
          <a:endParaRPr lang="en-US"/>
        </a:p>
      </dgm:t>
    </dgm:pt>
    <dgm:pt modelId="{26CF4194-10BF-4E1C-9DFB-8ED4C82CE2AB}">
      <dgm:prSet/>
      <dgm:spPr/>
      <dgm:t>
        <a:bodyPr/>
        <a:lstStyle/>
        <a:p>
          <a:pPr>
            <a:defRPr cap="all"/>
          </a:pPr>
          <a:r>
            <a:rPr lang="en-US"/>
            <a:t>The Find My app </a:t>
          </a:r>
        </a:p>
      </dgm:t>
    </dgm:pt>
    <dgm:pt modelId="{3194D5C2-0C38-4F80-B811-66C8F51B072F}" type="parTrans" cxnId="{117C3DA0-0538-42AB-8765-53771D1DE44E}">
      <dgm:prSet/>
      <dgm:spPr/>
      <dgm:t>
        <a:bodyPr/>
        <a:lstStyle/>
        <a:p>
          <a:endParaRPr lang="en-US"/>
        </a:p>
      </dgm:t>
    </dgm:pt>
    <dgm:pt modelId="{08E2CBB2-FCFE-4186-9E67-DD0705F9235F}" type="sibTrans" cxnId="{117C3DA0-0538-42AB-8765-53771D1DE44E}">
      <dgm:prSet/>
      <dgm:spPr/>
      <dgm:t>
        <a:bodyPr/>
        <a:lstStyle/>
        <a:p>
          <a:endParaRPr lang="en-US"/>
        </a:p>
      </dgm:t>
    </dgm:pt>
    <dgm:pt modelId="{0D2531F1-1C09-4299-BB7E-92EAD3AC9574}">
      <dgm:prSet/>
      <dgm:spPr/>
      <dgm:t>
        <a:bodyPr/>
        <a:lstStyle/>
        <a:p>
          <a:pPr>
            <a:defRPr cap="all"/>
          </a:pPr>
          <a:r>
            <a:rPr lang="en-US"/>
            <a:t>Activation Lock</a:t>
          </a:r>
        </a:p>
      </dgm:t>
    </dgm:pt>
    <dgm:pt modelId="{A382D92E-651E-4B62-B9B1-65533CED8BED}" type="parTrans" cxnId="{86C38DD8-69B9-48F1-B1B6-0B8CA212D03D}">
      <dgm:prSet/>
      <dgm:spPr/>
      <dgm:t>
        <a:bodyPr/>
        <a:lstStyle/>
        <a:p>
          <a:endParaRPr lang="en-US"/>
        </a:p>
      </dgm:t>
    </dgm:pt>
    <dgm:pt modelId="{43CE13F8-E8AA-482A-AF45-B6351B32FFCD}" type="sibTrans" cxnId="{86C38DD8-69B9-48F1-B1B6-0B8CA212D03D}">
      <dgm:prSet/>
      <dgm:spPr/>
      <dgm:t>
        <a:bodyPr/>
        <a:lstStyle/>
        <a:p>
          <a:endParaRPr lang="en-US"/>
        </a:p>
      </dgm:t>
    </dgm:pt>
    <dgm:pt modelId="{F9094624-C64F-4406-BE3E-4909C21CE286}" type="pres">
      <dgm:prSet presAssocID="{9BF36C4D-2594-496A-9F9E-29CA11581B00}" presName="root" presStyleCnt="0">
        <dgm:presLayoutVars>
          <dgm:dir/>
          <dgm:resizeHandles val="exact"/>
        </dgm:presLayoutVars>
      </dgm:prSet>
      <dgm:spPr/>
    </dgm:pt>
    <dgm:pt modelId="{BB75C41A-F6C5-4837-B2A9-99E5E14A6F2E}" type="pres">
      <dgm:prSet presAssocID="{4EA7363E-8D9D-49FD-A7E8-04BF341266F9}" presName="compNode" presStyleCnt="0"/>
      <dgm:spPr/>
    </dgm:pt>
    <dgm:pt modelId="{283AD5C3-A225-420A-B220-A2659F6DFEBC}" type="pres">
      <dgm:prSet presAssocID="{4EA7363E-8D9D-49FD-A7E8-04BF341266F9}" presName="iconBgRect" presStyleLbl="bgShp" presStyleIdx="0" presStyleCnt="3"/>
      <dgm:spPr/>
    </dgm:pt>
    <dgm:pt modelId="{64D0F56C-F122-459F-9C62-2FD0F35C7D37}" type="pres">
      <dgm:prSet presAssocID="{4EA7363E-8D9D-49FD-A7E8-04BF341266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2929DFB8-A798-4654-9843-208DB3122081}" type="pres">
      <dgm:prSet presAssocID="{4EA7363E-8D9D-49FD-A7E8-04BF341266F9}" presName="spaceRect" presStyleCnt="0"/>
      <dgm:spPr/>
    </dgm:pt>
    <dgm:pt modelId="{D78F77FF-B4A8-4F4E-9D45-C6602063C56E}" type="pres">
      <dgm:prSet presAssocID="{4EA7363E-8D9D-49FD-A7E8-04BF341266F9}" presName="textRect" presStyleLbl="revTx" presStyleIdx="0" presStyleCnt="3">
        <dgm:presLayoutVars>
          <dgm:chMax val="1"/>
          <dgm:chPref val="1"/>
        </dgm:presLayoutVars>
      </dgm:prSet>
      <dgm:spPr/>
    </dgm:pt>
    <dgm:pt modelId="{30100ADD-31E5-4526-9C16-31848F519186}" type="pres">
      <dgm:prSet presAssocID="{7C72D7BD-51E4-4CB2-83D5-1F688CFDFAF8}" presName="sibTrans" presStyleCnt="0"/>
      <dgm:spPr/>
    </dgm:pt>
    <dgm:pt modelId="{6F6BBFE6-D8C4-49E4-851E-F54FF65EE14B}" type="pres">
      <dgm:prSet presAssocID="{26CF4194-10BF-4E1C-9DFB-8ED4C82CE2AB}" presName="compNode" presStyleCnt="0"/>
      <dgm:spPr/>
    </dgm:pt>
    <dgm:pt modelId="{8D611E0D-E872-41DF-B6C7-CB38B6463FEF}" type="pres">
      <dgm:prSet presAssocID="{26CF4194-10BF-4E1C-9DFB-8ED4C82CE2AB}" presName="iconBgRect" presStyleLbl="bgShp" presStyleIdx="1" presStyleCnt="3"/>
      <dgm:spPr/>
    </dgm:pt>
    <dgm:pt modelId="{D92FD0AC-DEEA-4A4D-9A48-7392C8A9C6C3}" type="pres">
      <dgm:prSet presAssocID="{26CF4194-10BF-4E1C-9DFB-8ED4C82CE2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88F52AE-4BC1-4782-90B5-0C3C71F8300C}" type="pres">
      <dgm:prSet presAssocID="{26CF4194-10BF-4E1C-9DFB-8ED4C82CE2AB}" presName="spaceRect" presStyleCnt="0"/>
      <dgm:spPr/>
    </dgm:pt>
    <dgm:pt modelId="{6AB1DE4A-02B8-47FF-AE00-2F56E77B3E4E}" type="pres">
      <dgm:prSet presAssocID="{26CF4194-10BF-4E1C-9DFB-8ED4C82CE2AB}" presName="textRect" presStyleLbl="revTx" presStyleIdx="1" presStyleCnt="3">
        <dgm:presLayoutVars>
          <dgm:chMax val="1"/>
          <dgm:chPref val="1"/>
        </dgm:presLayoutVars>
      </dgm:prSet>
      <dgm:spPr/>
    </dgm:pt>
    <dgm:pt modelId="{ADE55601-23F4-4BB1-9A0F-1ACBEA13574D}" type="pres">
      <dgm:prSet presAssocID="{08E2CBB2-FCFE-4186-9E67-DD0705F9235F}" presName="sibTrans" presStyleCnt="0"/>
      <dgm:spPr/>
    </dgm:pt>
    <dgm:pt modelId="{6ECE24BF-E7E9-437B-8878-4CB5C39E76B0}" type="pres">
      <dgm:prSet presAssocID="{0D2531F1-1C09-4299-BB7E-92EAD3AC9574}" presName="compNode" presStyleCnt="0"/>
      <dgm:spPr/>
    </dgm:pt>
    <dgm:pt modelId="{918BBB73-BC4C-496E-A0D6-A0D3DB02BC5C}" type="pres">
      <dgm:prSet presAssocID="{0D2531F1-1C09-4299-BB7E-92EAD3AC9574}" presName="iconBgRect" presStyleLbl="bgShp" presStyleIdx="2" presStyleCnt="3"/>
      <dgm:spPr/>
    </dgm:pt>
    <dgm:pt modelId="{AB734396-AE0E-45BF-8E4A-DC7BD3324B8F}" type="pres">
      <dgm:prSet presAssocID="{0D2531F1-1C09-4299-BB7E-92EAD3AC95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EDDAFDA-F62C-4BCE-8DAD-D848583F6BD8}" type="pres">
      <dgm:prSet presAssocID="{0D2531F1-1C09-4299-BB7E-92EAD3AC9574}" presName="spaceRect" presStyleCnt="0"/>
      <dgm:spPr/>
    </dgm:pt>
    <dgm:pt modelId="{98C494D9-D99D-43EB-BE4B-4F0B4757D281}" type="pres">
      <dgm:prSet presAssocID="{0D2531F1-1C09-4299-BB7E-92EAD3AC95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25EFA04-740A-42BA-9EBA-ADAF84058742}" type="presOf" srcId="{0D2531F1-1C09-4299-BB7E-92EAD3AC9574}" destId="{98C494D9-D99D-43EB-BE4B-4F0B4757D281}" srcOrd="0" destOrd="0" presId="urn:microsoft.com/office/officeart/2018/5/layout/IconCircleLabelList"/>
    <dgm:cxn modelId="{7BF5C231-6455-45F3-8CD5-EAD77A21874C}" type="presOf" srcId="{9BF36C4D-2594-496A-9F9E-29CA11581B00}" destId="{F9094624-C64F-4406-BE3E-4909C21CE286}" srcOrd="0" destOrd="0" presId="urn:microsoft.com/office/officeart/2018/5/layout/IconCircleLabelList"/>
    <dgm:cxn modelId="{C9AF8B57-B4FA-4B46-A230-4ED56DE5B35D}" type="presOf" srcId="{4EA7363E-8D9D-49FD-A7E8-04BF341266F9}" destId="{D78F77FF-B4A8-4F4E-9D45-C6602063C56E}" srcOrd="0" destOrd="0" presId="urn:microsoft.com/office/officeart/2018/5/layout/IconCircleLabelList"/>
    <dgm:cxn modelId="{117C3DA0-0538-42AB-8765-53771D1DE44E}" srcId="{9BF36C4D-2594-496A-9F9E-29CA11581B00}" destId="{26CF4194-10BF-4E1C-9DFB-8ED4C82CE2AB}" srcOrd="1" destOrd="0" parTransId="{3194D5C2-0C38-4F80-B811-66C8F51B072F}" sibTransId="{08E2CBB2-FCFE-4186-9E67-DD0705F9235F}"/>
    <dgm:cxn modelId="{75AB83A7-F264-45E5-A453-2176FA9EB571}" type="presOf" srcId="{26CF4194-10BF-4E1C-9DFB-8ED4C82CE2AB}" destId="{6AB1DE4A-02B8-47FF-AE00-2F56E77B3E4E}" srcOrd="0" destOrd="0" presId="urn:microsoft.com/office/officeart/2018/5/layout/IconCircleLabelList"/>
    <dgm:cxn modelId="{86C38DD8-69B9-48F1-B1B6-0B8CA212D03D}" srcId="{9BF36C4D-2594-496A-9F9E-29CA11581B00}" destId="{0D2531F1-1C09-4299-BB7E-92EAD3AC9574}" srcOrd="2" destOrd="0" parTransId="{A382D92E-651E-4B62-B9B1-65533CED8BED}" sibTransId="{43CE13F8-E8AA-482A-AF45-B6351B32FFCD}"/>
    <dgm:cxn modelId="{FDE346FF-673C-4EC1-8ADD-97B830D05119}" srcId="{9BF36C4D-2594-496A-9F9E-29CA11581B00}" destId="{4EA7363E-8D9D-49FD-A7E8-04BF341266F9}" srcOrd="0" destOrd="0" parTransId="{EC142732-D647-4F96-872D-89A7F8D15938}" sibTransId="{7C72D7BD-51E4-4CB2-83D5-1F688CFDFAF8}"/>
    <dgm:cxn modelId="{96D7F9C0-A7D1-42BD-BAD4-6D2A99D8359D}" type="presParOf" srcId="{F9094624-C64F-4406-BE3E-4909C21CE286}" destId="{BB75C41A-F6C5-4837-B2A9-99E5E14A6F2E}" srcOrd="0" destOrd="0" presId="urn:microsoft.com/office/officeart/2018/5/layout/IconCircleLabelList"/>
    <dgm:cxn modelId="{37803B57-576E-4055-872D-8F17DE4104E6}" type="presParOf" srcId="{BB75C41A-F6C5-4837-B2A9-99E5E14A6F2E}" destId="{283AD5C3-A225-420A-B220-A2659F6DFEBC}" srcOrd="0" destOrd="0" presId="urn:microsoft.com/office/officeart/2018/5/layout/IconCircleLabelList"/>
    <dgm:cxn modelId="{18AD113C-CF08-4574-B9B3-A4E5B2DDBC2F}" type="presParOf" srcId="{BB75C41A-F6C5-4837-B2A9-99E5E14A6F2E}" destId="{64D0F56C-F122-459F-9C62-2FD0F35C7D37}" srcOrd="1" destOrd="0" presId="urn:microsoft.com/office/officeart/2018/5/layout/IconCircleLabelList"/>
    <dgm:cxn modelId="{F6D159A7-E69C-4AE3-BE15-CBB9FC7DB814}" type="presParOf" srcId="{BB75C41A-F6C5-4837-B2A9-99E5E14A6F2E}" destId="{2929DFB8-A798-4654-9843-208DB3122081}" srcOrd="2" destOrd="0" presId="urn:microsoft.com/office/officeart/2018/5/layout/IconCircleLabelList"/>
    <dgm:cxn modelId="{94C69153-7393-4794-8CF4-95CAAAC60F1F}" type="presParOf" srcId="{BB75C41A-F6C5-4837-B2A9-99E5E14A6F2E}" destId="{D78F77FF-B4A8-4F4E-9D45-C6602063C56E}" srcOrd="3" destOrd="0" presId="urn:microsoft.com/office/officeart/2018/5/layout/IconCircleLabelList"/>
    <dgm:cxn modelId="{D6672DAD-332F-4035-8F0B-B25CDBF1AD8F}" type="presParOf" srcId="{F9094624-C64F-4406-BE3E-4909C21CE286}" destId="{30100ADD-31E5-4526-9C16-31848F519186}" srcOrd="1" destOrd="0" presId="urn:microsoft.com/office/officeart/2018/5/layout/IconCircleLabelList"/>
    <dgm:cxn modelId="{72AA2D3F-5916-4254-ACD5-65EC1900F59F}" type="presParOf" srcId="{F9094624-C64F-4406-BE3E-4909C21CE286}" destId="{6F6BBFE6-D8C4-49E4-851E-F54FF65EE14B}" srcOrd="2" destOrd="0" presId="urn:microsoft.com/office/officeart/2018/5/layout/IconCircleLabelList"/>
    <dgm:cxn modelId="{AD05F90C-4B73-4562-BA21-9E74BAE1EAC3}" type="presParOf" srcId="{6F6BBFE6-D8C4-49E4-851E-F54FF65EE14B}" destId="{8D611E0D-E872-41DF-B6C7-CB38B6463FEF}" srcOrd="0" destOrd="0" presId="urn:microsoft.com/office/officeart/2018/5/layout/IconCircleLabelList"/>
    <dgm:cxn modelId="{A3DB6D8F-2729-4BBA-83FC-1638954B3854}" type="presParOf" srcId="{6F6BBFE6-D8C4-49E4-851E-F54FF65EE14B}" destId="{D92FD0AC-DEEA-4A4D-9A48-7392C8A9C6C3}" srcOrd="1" destOrd="0" presId="urn:microsoft.com/office/officeart/2018/5/layout/IconCircleLabelList"/>
    <dgm:cxn modelId="{F2A65A52-316C-48BC-A4E2-6A40AC1067B3}" type="presParOf" srcId="{6F6BBFE6-D8C4-49E4-851E-F54FF65EE14B}" destId="{188F52AE-4BC1-4782-90B5-0C3C71F8300C}" srcOrd="2" destOrd="0" presId="urn:microsoft.com/office/officeart/2018/5/layout/IconCircleLabelList"/>
    <dgm:cxn modelId="{C86BBC15-DE72-4F1B-9FB8-9DF4762E16D8}" type="presParOf" srcId="{6F6BBFE6-D8C4-49E4-851E-F54FF65EE14B}" destId="{6AB1DE4A-02B8-47FF-AE00-2F56E77B3E4E}" srcOrd="3" destOrd="0" presId="urn:microsoft.com/office/officeart/2018/5/layout/IconCircleLabelList"/>
    <dgm:cxn modelId="{8C92F63A-AF99-4BD3-BDE2-9DFEE25D9511}" type="presParOf" srcId="{F9094624-C64F-4406-BE3E-4909C21CE286}" destId="{ADE55601-23F4-4BB1-9A0F-1ACBEA13574D}" srcOrd="3" destOrd="0" presId="urn:microsoft.com/office/officeart/2018/5/layout/IconCircleLabelList"/>
    <dgm:cxn modelId="{A52F2F5F-B36B-4F79-AFAE-7082677620B3}" type="presParOf" srcId="{F9094624-C64F-4406-BE3E-4909C21CE286}" destId="{6ECE24BF-E7E9-437B-8878-4CB5C39E76B0}" srcOrd="4" destOrd="0" presId="urn:microsoft.com/office/officeart/2018/5/layout/IconCircleLabelList"/>
    <dgm:cxn modelId="{C2B4D927-61E5-480F-88EF-590D56B9301A}" type="presParOf" srcId="{6ECE24BF-E7E9-437B-8878-4CB5C39E76B0}" destId="{918BBB73-BC4C-496E-A0D6-A0D3DB02BC5C}" srcOrd="0" destOrd="0" presId="urn:microsoft.com/office/officeart/2018/5/layout/IconCircleLabelList"/>
    <dgm:cxn modelId="{6CB9155A-43A8-4060-AC91-285BD69460A0}" type="presParOf" srcId="{6ECE24BF-E7E9-437B-8878-4CB5C39E76B0}" destId="{AB734396-AE0E-45BF-8E4A-DC7BD3324B8F}" srcOrd="1" destOrd="0" presId="urn:microsoft.com/office/officeart/2018/5/layout/IconCircleLabelList"/>
    <dgm:cxn modelId="{90C7E127-E6BE-42F6-B5C0-113B0CFE0CC4}" type="presParOf" srcId="{6ECE24BF-E7E9-437B-8878-4CB5C39E76B0}" destId="{EEDDAFDA-F62C-4BCE-8DAD-D848583F6BD8}" srcOrd="2" destOrd="0" presId="urn:microsoft.com/office/officeart/2018/5/layout/IconCircleLabelList"/>
    <dgm:cxn modelId="{291F3DD0-9B85-4028-A9DF-5E8B06A23457}" type="presParOf" srcId="{6ECE24BF-E7E9-437B-8878-4CB5C39E76B0}" destId="{98C494D9-D99D-43EB-BE4B-4F0B4757D2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DC756-A231-43EA-BB4C-BAF5B0B7E86F}">
      <dsp:nvSpPr>
        <dsp:cNvPr id="0" name=""/>
        <dsp:cNvSpPr/>
      </dsp:nvSpPr>
      <dsp:spPr>
        <a:xfrm>
          <a:off x="0" y="3400"/>
          <a:ext cx="11513976" cy="724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E47EB-AD2D-43F8-9A4A-317756EE59B6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173B1-77F4-4F4C-BB42-E54D0C62CB36}">
      <dsp:nvSpPr>
        <dsp:cNvPr id="0" name=""/>
        <dsp:cNvSpPr/>
      </dsp:nvSpPr>
      <dsp:spPr>
        <a:xfrm>
          <a:off x="836555" y="3400"/>
          <a:ext cx="1067742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Section 1: Features of Linux operating system</a:t>
          </a:r>
        </a:p>
      </dsp:txBody>
      <dsp:txXfrm>
        <a:off x="836555" y="3400"/>
        <a:ext cx="10677420" cy="724290"/>
      </dsp:txXfrm>
    </dsp:sp>
    <dsp:sp modelId="{34EDC3C8-55B2-4B5C-8A7D-E54C57AF754F}">
      <dsp:nvSpPr>
        <dsp:cNvPr id="0" name=""/>
        <dsp:cNvSpPr/>
      </dsp:nvSpPr>
      <dsp:spPr>
        <a:xfrm>
          <a:off x="0" y="908763"/>
          <a:ext cx="11513976" cy="724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5B4A1-DDA2-4341-B337-BA7BF7882964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84B81-6B98-401C-9C1C-A65C785CCD79}">
      <dsp:nvSpPr>
        <dsp:cNvPr id="0" name=""/>
        <dsp:cNvSpPr/>
      </dsp:nvSpPr>
      <dsp:spPr>
        <a:xfrm>
          <a:off x="836555" y="908763"/>
          <a:ext cx="1067742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Section 2: Features of Windows operating system.</a:t>
          </a:r>
        </a:p>
      </dsp:txBody>
      <dsp:txXfrm>
        <a:off x="836555" y="908763"/>
        <a:ext cx="10677420" cy="724290"/>
      </dsp:txXfrm>
    </dsp:sp>
    <dsp:sp modelId="{26AFECCC-4FF2-43AD-883A-CC9EEE14B17A}">
      <dsp:nvSpPr>
        <dsp:cNvPr id="0" name=""/>
        <dsp:cNvSpPr/>
      </dsp:nvSpPr>
      <dsp:spPr>
        <a:xfrm>
          <a:off x="0" y="1814126"/>
          <a:ext cx="11513976" cy="724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6A508-D978-47CC-A3F9-CCE228DA9777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D1A2B-90A4-423E-BBB5-2D06071467DD}">
      <dsp:nvSpPr>
        <dsp:cNvPr id="0" name=""/>
        <dsp:cNvSpPr/>
      </dsp:nvSpPr>
      <dsp:spPr>
        <a:xfrm>
          <a:off x="836555" y="1814126"/>
          <a:ext cx="1067742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Section 3: Features of Mac operating system.</a:t>
          </a:r>
        </a:p>
      </dsp:txBody>
      <dsp:txXfrm>
        <a:off x="836555" y="1814126"/>
        <a:ext cx="10677420" cy="724290"/>
      </dsp:txXfrm>
    </dsp:sp>
    <dsp:sp modelId="{F57B7823-E0C8-4EDD-8287-C1E13BCD6ED8}">
      <dsp:nvSpPr>
        <dsp:cNvPr id="0" name=""/>
        <dsp:cNvSpPr/>
      </dsp:nvSpPr>
      <dsp:spPr>
        <a:xfrm>
          <a:off x="0" y="2728818"/>
          <a:ext cx="11513976" cy="724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E05CC-0DCA-42F6-8BB6-BF3EA5D6CE09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3DAC5-FD7A-4D98-99BE-DA4A169BA1F4}">
      <dsp:nvSpPr>
        <dsp:cNvPr id="0" name=""/>
        <dsp:cNvSpPr/>
      </dsp:nvSpPr>
      <dsp:spPr>
        <a:xfrm>
          <a:off x="836555" y="2719489"/>
          <a:ext cx="1067742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Section 4: Features of Android mobile operating system.</a:t>
          </a:r>
        </a:p>
      </dsp:txBody>
      <dsp:txXfrm>
        <a:off x="836555" y="2719489"/>
        <a:ext cx="10677420" cy="724290"/>
      </dsp:txXfrm>
    </dsp:sp>
    <dsp:sp modelId="{04056D03-B903-4017-8EF7-6690B1A29A99}">
      <dsp:nvSpPr>
        <dsp:cNvPr id="0" name=""/>
        <dsp:cNvSpPr/>
      </dsp:nvSpPr>
      <dsp:spPr>
        <a:xfrm>
          <a:off x="0" y="3628253"/>
          <a:ext cx="11513976" cy="724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E01B5-3257-42F3-8954-F7D69DD715E0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56E32-FC2F-48E8-A840-B01A1CCF6F9F}">
      <dsp:nvSpPr>
        <dsp:cNvPr id="0" name=""/>
        <dsp:cNvSpPr/>
      </dsp:nvSpPr>
      <dsp:spPr>
        <a:xfrm>
          <a:off x="836555" y="3624853"/>
          <a:ext cx="10677420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Questions</a:t>
          </a:r>
        </a:p>
      </dsp:txBody>
      <dsp:txXfrm>
        <a:off x="836555" y="3624853"/>
        <a:ext cx="10677420" cy="724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888B7-F73B-44C9-9C8A-903C2ECB09FF}">
      <dsp:nvSpPr>
        <dsp:cNvPr id="0" name=""/>
        <dsp:cNvSpPr/>
      </dsp:nvSpPr>
      <dsp:spPr>
        <a:xfrm>
          <a:off x="1955322" y="149328"/>
          <a:ext cx="2785681" cy="9331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Octal values are given to specify the privileges.</a:t>
          </a:r>
        </a:p>
      </dsp:txBody>
      <dsp:txXfrm>
        <a:off x="1955322" y="265976"/>
        <a:ext cx="2435738" cy="699885"/>
      </dsp:txXfrm>
    </dsp:sp>
    <dsp:sp modelId="{BDFB4840-13A4-440B-901B-DC595A2FDF3D}">
      <dsp:nvSpPr>
        <dsp:cNvPr id="0" name=""/>
        <dsp:cNvSpPr/>
      </dsp:nvSpPr>
      <dsp:spPr>
        <a:xfrm>
          <a:off x="42086" y="315"/>
          <a:ext cx="1913236" cy="12312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Absolute method</a:t>
          </a:r>
        </a:p>
      </dsp:txBody>
      <dsp:txXfrm>
        <a:off x="102189" y="60418"/>
        <a:ext cx="1793030" cy="1111001"/>
      </dsp:txXfrm>
    </dsp:sp>
    <dsp:sp modelId="{FE254ED9-762B-494F-A5A8-34334CAADCB7}">
      <dsp:nvSpPr>
        <dsp:cNvPr id="0" name=""/>
        <dsp:cNvSpPr/>
      </dsp:nvSpPr>
      <dsp:spPr>
        <a:xfrm>
          <a:off x="2053801" y="1600393"/>
          <a:ext cx="2588723" cy="89055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Privileges are specified by using characters </a:t>
          </a:r>
          <a:r>
            <a:rPr lang="en-US" sz="1600" kern="1200" err="1"/>
            <a:t>r,w,e</a:t>
          </a:r>
          <a:endParaRPr lang="en-US" sz="1600" kern="1200"/>
        </a:p>
      </dsp:txBody>
      <dsp:txXfrm>
        <a:off x="2053801" y="1711713"/>
        <a:ext cx="2254764" cy="667917"/>
      </dsp:txXfrm>
    </dsp:sp>
    <dsp:sp modelId="{161A301F-BBE9-4B30-A4C6-EA9CD1027B26}">
      <dsp:nvSpPr>
        <dsp:cNvPr id="0" name=""/>
        <dsp:cNvSpPr/>
      </dsp:nvSpPr>
      <dsp:spPr>
        <a:xfrm>
          <a:off x="147510" y="1354960"/>
          <a:ext cx="1913236" cy="12312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Symbolic method</a:t>
          </a:r>
        </a:p>
      </dsp:txBody>
      <dsp:txXfrm>
        <a:off x="207613" y="1415063"/>
        <a:ext cx="1793030" cy="11110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FE342-E9E1-4589-B391-DC9B3A405EC5}">
      <dsp:nvSpPr>
        <dsp:cNvPr id="0" name=""/>
        <dsp:cNvSpPr/>
      </dsp:nvSpPr>
      <dsp:spPr>
        <a:xfrm>
          <a:off x="2833856" y="1738223"/>
          <a:ext cx="2209358" cy="191118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 SECURITY</a:t>
          </a:r>
        </a:p>
      </dsp:txBody>
      <dsp:txXfrm>
        <a:off x="3199978" y="2054933"/>
        <a:ext cx="1477114" cy="1277764"/>
      </dsp:txXfrm>
    </dsp:sp>
    <dsp:sp modelId="{0FCF0738-BD7F-4E29-BE68-9E616D0AE2DD}">
      <dsp:nvSpPr>
        <dsp:cNvPr id="0" name=""/>
        <dsp:cNvSpPr/>
      </dsp:nvSpPr>
      <dsp:spPr>
        <a:xfrm>
          <a:off x="1820425" y="1991089"/>
          <a:ext cx="833584" cy="71824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EF9D19-FFC9-4733-B3FA-DC0338F7B4DF}">
      <dsp:nvSpPr>
        <dsp:cNvPr id="0" name=""/>
        <dsp:cNvSpPr/>
      </dsp:nvSpPr>
      <dsp:spPr>
        <a:xfrm>
          <a:off x="1273981" y="1129974"/>
          <a:ext cx="1810553" cy="156634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TCP WRAPPERS</a:t>
          </a:r>
        </a:p>
      </dsp:txBody>
      <dsp:txXfrm>
        <a:off x="1574028" y="1389550"/>
        <a:ext cx="1210459" cy="1047189"/>
      </dsp:txXfrm>
    </dsp:sp>
    <dsp:sp modelId="{F0982DDD-BC52-40B3-9C19-2768BA001A11}">
      <dsp:nvSpPr>
        <dsp:cNvPr id="0" name=""/>
        <dsp:cNvSpPr/>
      </dsp:nvSpPr>
      <dsp:spPr>
        <a:xfrm>
          <a:off x="5207951" y="1740263"/>
          <a:ext cx="833584" cy="71824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55E30-1C91-445E-8331-6F3333D28B6D}">
      <dsp:nvSpPr>
        <dsp:cNvPr id="0" name=""/>
        <dsp:cNvSpPr/>
      </dsp:nvSpPr>
      <dsp:spPr>
        <a:xfrm>
          <a:off x="4742252" y="1143001"/>
          <a:ext cx="1810553" cy="156634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VPN</a:t>
          </a:r>
        </a:p>
      </dsp:txBody>
      <dsp:txXfrm>
        <a:off x="5042299" y="1402577"/>
        <a:ext cx="1210459" cy="1047189"/>
      </dsp:txXfrm>
    </dsp:sp>
    <dsp:sp modelId="{45C3D64D-16B0-46CE-84C0-206068BA4045}">
      <dsp:nvSpPr>
        <dsp:cNvPr id="0" name=""/>
        <dsp:cNvSpPr/>
      </dsp:nvSpPr>
      <dsp:spPr>
        <a:xfrm>
          <a:off x="5029291" y="3620133"/>
          <a:ext cx="833584" cy="71824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03AFC-A1C5-4530-93F3-276A9BE61A67}">
      <dsp:nvSpPr>
        <dsp:cNvPr id="0" name=""/>
        <dsp:cNvSpPr/>
      </dsp:nvSpPr>
      <dsp:spPr>
        <a:xfrm>
          <a:off x="4674809" y="2907556"/>
          <a:ext cx="2090428" cy="150739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FIREWALL MANAGEMENT</a:t>
          </a:r>
        </a:p>
      </dsp:txBody>
      <dsp:txXfrm>
        <a:off x="4992566" y="3136689"/>
        <a:ext cx="1454914" cy="1049133"/>
      </dsp:txXfrm>
    </dsp:sp>
    <dsp:sp modelId="{E4552DAA-CD7D-445E-A8A3-7F9044FD5D9B}">
      <dsp:nvSpPr>
        <dsp:cNvPr id="0" name=""/>
        <dsp:cNvSpPr/>
      </dsp:nvSpPr>
      <dsp:spPr>
        <a:xfrm>
          <a:off x="3321913" y="4256385"/>
          <a:ext cx="833584" cy="71824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07D1C-76D9-4C83-BE69-B55BEA030E41}">
      <dsp:nvSpPr>
        <dsp:cNvPr id="0" name=""/>
        <dsp:cNvSpPr/>
      </dsp:nvSpPr>
      <dsp:spPr>
        <a:xfrm>
          <a:off x="2841802" y="3818117"/>
          <a:ext cx="2095190" cy="156634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 SECURITY MANAGEMENT Ex: </a:t>
          </a:r>
          <a:r>
            <a:rPr lang="en-US" sz="1400" kern="1200" err="1"/>
            <a:t>ssh</a:t>
          </a:r>
          <a:endParaRPr lang="en-US" sz="1400" kern="1200"/>
        </a:p>
      </dsp:txBody>
      <dsp:txXfrm>
        <a:off x="3165569" y="4060162"/>
        <a:ext cx="1447656" cy="1082251"/>
      </dsp:txXfrm>
    </dsp:sp>
    <dsp:sp modelId="{B4FAA67F-4F04-41B5-A13B-03B483DBEB2A}">
      <dsp:nvSpPr>
        <dsp:cNvPr id="0" name=""/>
        <dsp:cNvSpPr/>
      </dsp:nvSpPr>
      <dsp:spPr>
        <a:xfrm>
          <a:off x="1369173" y="2858424"/>
          <a:ext cx="1810553" cy="156634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SECURITY AUDITING AND LOGGING Ex: </a:t>
          </a:r>
          <a:r>
            <a:rPr lang="en-US" sz="1400" kern="1200" err="1"/>
            <a:t>auditd</a:t>
          </a:r>
          <a:endParaRPr lang="en-US" sz="1400" kern="1200"/>
        </a:p>
      </dsp:txBody>
      <dsp:txXfrm>
        <a:off x="1669220" y="3118000"/>
        <a:ext cx="1210459" cy="10471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14F96-8938-4554-AE4C-E2730A60F7AC}">
      <dsp:nvSpPr>
        <dsp:cNvPr id="0" name=""/>
        <dsp:cNvSpPr/>
      </dsp:nvSpPr>
      <dsp:spPr>
        <a:xfrm rot="16200000">
          <a:off x="-374083" y="377147"/>
          <a:ext cx="3701414" cy="294711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MANAGING DISK I/O REQUESTS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Algorithm called CFQ used to manage disk I/O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CFQ – Complete fair queuing.</a:t>
          </a:r>
        </a:p>
      </dsp:txBody>
      <dsp:txXfrm rot="5400000">
        <a:off x="3065" y="740282"/>
        <a:ext cx="2947119" cy="2220848"/>
      </dsp:txXfrm>
    </dsp:sp>
    <dsp:sp modelId="{51054787-40D4-4BA9-943C-4075D50ACE1C}">
      <dsp:nvSpPr>
        <dsp:cNvPr id="0" name=""/>
        <dsp:cNvSpPr/>
      </dsp:nvSpPr>
      <dsp:spPr>
        <a:xfrm rot="16200000">
          <a:off x="2794069" y="377147"/>
          <a:ext cx="3701414" cy="294711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CPU SHEDULING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Algorithm called CFs used to manage CPU scheduling.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CFS – Complete fair scheduling.</a:t>
          </a:r>
        </a:p>
      </dsp:txBody>
      <dsp:txXfrm rot="5400000">
        <a:off x="3171217" y="740282"/>
        <a:ext cx="2947119" cy="22208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2E797-7D07-45C1-87B3-BA79F40FD1A5}">
      <dsp:nvSpPr>
        <dsp:cNvPr id="0" name=""/>
        <dsp:cNvSpPr/>
      </dsp:nvSpPr>
      <dsp:spPr>
        <a:xfrm>
          <a:off x="0" y="611"/>
          <a:ext cx="5323114" cy="1431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044BF-A3E0-4F91-87B8-F06392037A08}">
      <dsp:nvSpPr>
        <dsp:cNvPr id="0" name=""/>
        <dsp:cNvSpPr/>
      </dsp:nvSpPr>
      <dsp:spPr>
        <a:xfrm>
          <a:off x="432931" y="322626"/>
          <a:ext cx="787148" cy="787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15D03-008C-472E-A795-B7411A1663AD}">
      <dsp:nvSpPr>
        <dsp:cNvPr id="0" name=""/>
        <dsp:cNvSpPr/>
      </dsp:nvSpPr>
      <dsp:spPr>
        <a:xfrm>
          <a:off x="1653012" y="611"/>
          <a:ext cx="3670101" cy="1431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66" tIns="151466" rIns="151466" bIns="1514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Cloud services like iCloud, Dropbox, or Google Drive</a:t>
          </a:r>
        </a:p>
      </dsp:txBody>
      <dsp:txXfrm>
        <a:off x="1653012" y="611"/>
        <a:ext cx="3670101" cy="1431179"/>
      </dsp:txXfrm>
    </dsp:sp>
    <dsp:sp modelId="{FE1195FF-2301-429A-81F6-AC41B1A4105F}">
      <dsp:nvSpPr>
        <dsp:cNvPr id="0" name=""/>
        <dsp:cNvSpPr/>
      </dsp:nvSpPr>
      <dsp:spPr>
        <a:xfrm>
          <a:off x="0" y="1789585"/>
          <a:ext cx="5323114" cy="1431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EF2C4-39C0-493F-A9AF-0C1C6A895A4E}">
      <dsp:nvSpPr>
        <dsp:cNvPr id="0" name=""/>
        <dsp:cNvSpPr/>
      </dsp:nvSpPr>
      <dsp:spPr>
        <a:xfrm>
          <a:off x="432931" y="2111601"/>
          <a:ext cx="787148" cy="787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2F2F1-165E-4D61-B110-4DE819BFCCD8}">
      <dsp:nvSpPr>
        <dsp:cNvPr id="0" name=""/>
        <dsp:cNvSpPr/>
      </dsp:nvSpPr>
      <dsp:spPr>
        <a:xfrm>
          <a:off x="1653012" y="1789585"/>
          <a:ext cx="3670101" cy="1431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66" tIns="151466" rIns="151466" bIns="1514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Airdrop allows us to share files</a:t>
          </a:r>
        </a:p>
      </dsp:txBody>
      <dsp:txXfrm>
        <a:off x="1653012" y="1789585"/>
        <a:ext cx="3670101" cy="1431179"/>
      </dsp:txXfrm>
    </dsp:sp>
    <dsp:sp modelId="{19509ADB-CCEA-4809-BB26-F5479698BAF6}">
      <dsp:nvSpPr>
        <dsp:cNvPr id="0" name=""/>
        <dsp:cNvSpPr/>
      </dsp:nvSpPr>
      <dsp:spPr>
        <a:xfrm>
          <a:off x="0" y="3578560"/>
          <a:ext cx="5323114" cy="1431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A1636-9FF2-4F8A-92A9-BC7725015B91}">
      <dsp:nvSpPr>
        <dsp:cNvPr id="0" name=""/>
        <dsp:cNvSpPr/>
      </dsp:nvSpPr>
      <dsp:spPr>
        <a:xfrm>
          <a:off x="432931" y="3900575"/>
          <a:ext cx="787148" cy="787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0E4E5-8B62-4001-9019-C46920D6B711}">
      <dsp:nvSpPr>
        <dsp:cNvPr id="0" name=""/>
        <dsp:cNvSpPr/>
      </dsp:nvSpPr>
      <dsp:spPr>
        <a:xfrm>
          <a:off x="1653012" y="3578560"/>
          <a:ext cx="3670101" cy="1431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466" tIns="151466" rIns="151466" bIns="1514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Siri allows us to perform tasks hands-free using their voice</a:t>
          </a:r>
        </a:p>
      </dsp:txBody>
      <dsp:txXfrm>
        <a:off x="1653012" y="3578560"/>
        <a:ext cx="3670101" cy="14311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1F2AC-801D-41C6-AA48-A57973985103}">
      <dsp:nvSpPr>
        <dsp:cNvPr id="0" name=""/>
        <dsp:cNvSpPr/>
      </dsp:nvSpPr>
      <dsp:spPr>
        <a:xfrm>
          <a:off x="1212569" y="741180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7D96E-1862-4C76-978A-83414E7BAAAD}">
      <dsp:nvSpPr>
        <dsp:cNvPr id="0" name=""/>
        <dsp:cNvSpPr/>
      </dsp:nvSpPr>
      <dsp:spPr>
        <a:xfrm>
          <a:off x="417971" y="239803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Choose reliable hardware and peripherals</a:t>
          </a:r>
          <a:endParaRPr lang="en-US" sz="1900" kern="1200"/>
        </a:p>
      </dsp:txBody>
      <dsp:txXfrm>
        <a:off x="417971" y="2398032"/>
        <a:ext cx="2889450" cy="720000"/>
      </dsp:txXfrm>
    </dsp:sp>
    <dsp:sp modelId="{7693B0C2-F70A-405C-8686-F4B77A7002C6}">
      <dsp:nvSpPr>
        <dsp:cNvPr id="0" name=""/>
        <dsp:cNvSpPr/>
      </dsp:nvSpPr>
      <dsp:spPr>
        <a:xfrm>
          <a:off x="4607673" y="741180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C1927-3FE6-4CC0-B22B-F99756B87D93}">
      <dsp:nvSpPr>
        <dsp:cNvPr id="0" name=""/>
        <dsp:cNvSpPr/>
      </dsp:nvSpPr>
      <dsp:spPr>
        <a:xfrm>
          <a:off x="3813075" y="239803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 and troubleshoot hardware components</a:t>
          </a:r>
        </a:p>
      </dsp:txBody>
      <dsp:txXfrm>
        <a:off x="3813075" y="2398032"/>
        <a:ext cx="2889450" cy="720000"/>
      </dsp:txXfrm>
    </dsp:sp>
    <dsp:sp modelId="{B8C0D0B0-10F6-4CD1-A33B-152059532ECF}">
      <dsp:nvSpPr>
        <dsp:cNvPr id="0" name=""/>
        <dsp:cNvSpPr/>
      </dsp:nvSpPr>
      <dsp:spPr>
        <a:xfrm>
          <a:off x="8002777" y="741180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9A426-6DD8-4324-9E3F-C54F557FD171}">
      <dsp:nvSpPr>
        <dsp:cNvPr id="0" name=""/>
        <dsp:cNvSpPr/>
      </dsp:nvSpPr>
      <dsp:spPr>
        <a:xfrm>
          <a:off x="7208178" y="239803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Apple ID use to access all Apple services</a:t>
          </a:r>
        </a:p>
      </dsp:txBody>
      <dsp:txXfrm>
        <a:off x="7208178" y="2398032"/>
        <a:ext cx="28894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395E3-AEA5-4A2E-94C6-BBE3D1C6A9FA}">
      <dsp:nvSpPr>
        <dsp:cNvPr id="0" name=""/>
        <dsp:cNvSpPr/>
      </dsp:nvSpPr>
      <dsp:spPr>
        <a:xfrm>
          <a:off x="3594" y="1281101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7FDEA-A7A7-40E9-861A-70BBE7749E35}">
      <dsp:nvSpPr>
        <dsp:cNvPr id="0" name=""/>
        <dsp:cNvSpPr/>
      </dsp:nvSpPr>
      <dsp:spPr>
        <a:xfrm>
          <a:off x="198194" y="1465971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clean up function</a:t>
          </a:r>
        </a:p>
      </dsp:txBody>
      <dsp:txXfrm>
        <a:off x="230767" y="1498544"/>
        <a:ext cx="1686255" cy="1046994"/>
      </dsp:txXfrm>
    </dsp:sp>
    <dsp:sp modelId="{139E7759-6ED6-4602-8A05-F3743242EF20}">
      <dsp:nvSpPr>
        <dsp:cNvPr id="0" name=""/>
        <dsp:cNvSpPr/>
      </dsp:nvSpPr>
      <dsp:spPr>
        <a:xfrm>
          <a:off x="2144196" y="1281101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043B6-7769-46D1-9D6B-943353A18323}">
      <dsp:nvSpPr>
        <dsp:cNvPr id="0" name=""/>
        <dsp:cNvSpPr/>
      </dsp:nvSpPr>
      <dsp:spPr>
        <a:xfrm>
          <a:off x="2338796" y="1465971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Spotlight Search</a:t>
          </a:r>
        </a:p>
      </dsp:txBody>
      <dsp:txXfrm>
        <a:off x="2371369" y="1498544"/>
        <a:ext cx="1686255" cy="1046994"/>
      </dsp:txXfrm>
    </dsp:sp>
    <dsp:sp modelId="{0CFDDCE7-909C-405E-9F0A-6A27C6B9E499}">
      <dsp:nvSpPr>
        <dsp:cNvPr id="0" name=""/>
        <dsp:cNvSpPr/>
      </dsp:nvSpPr>
      <dsp:spPr>
        <a:xfrm>
          <a:off x="4284798" y="1281101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C532E-6803-4538-8DED-7BC23E19772C}">
      <dsp:nvSpPr>
        <dsp:cNvPr id="0" name=""/>
        <dsp:cNvSpPr/>
      </dsp:nvSpPr>
      <dsp:spPr>
        <a:xfrm>
          <a:off x="4479399" y="1465971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Dock</a:t>
          </a:r>
        </a:p>
      </dsp:txBody>
      <dsp:txXfrm>
        <a:off x="4511972" y="1498544"/>
        <a:ext cx="1686255" cy="1046994"/>
      </dsp:txXfrm>
    </dsp:sp>
    <dsp:sp modelId="{C1C84CDC-0D29-476F-84EC-E26BA2319026}">
      <dsp:nvSpPr>
        <dsp:cNvPr id="0" name=""/>
        <dsp:cNvSpPr/>
      </dsp:nvSpPr>
      <dsp:spPr>
        <a:xfrm>
          <a:off x="6425401" y="1281101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AF3B8-36E0-4624-AD4A-B17C8132F674}">
      <dsp:nvSpPr>
        <dsp:cNvPr id="0" name=""/>
        <dsp:cNvSpPr/>
      </dsp:nvSpPr>
      <dsp:spPr>
        <a:xfrm>
          <a:off x="6620001" y="1465971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Focus Mode</a:t>
          </a:r>
        </a:p>
      </dsp:txBody>
      <dsp:txXfrm>
        <a:off x="6652574" y="1498544"/>
        <a:ext cx="1686255" cy="1046994"/>
      </dsp:txXfrm>
    </dsp:sp>
    <dsp:sp modelId="{8F3444E0-8354-4D57-BBBA-73C788A41530}">
      <dsp:nvSpPr>
        <dsp:cNvPr id="0" name=""/>
        <dsp:cNvSpPr/>
      </dsp:nvSpPr>
      <dsp:spPr>
        <a:xfrm>
          <a:off x="8566003" y="1281101"/>
          <a:ext cx="1751401" cy="1112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85230-F964-47D2-8FEB-3F8AFB425DBC}">
      <dsp:nvSpPr>
        <dsp:cNvPr id="0" name=""/>
        <dsp:cNvSpPr/>
      </dsp:nvSpPr>
      <dsp:spPr>
        <a:xfrm>
          <a:off x="8760603" y="1465971"/>
          <a:ext cx="1751401" cy="11121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Split View</a:t>
          </a:r>
        </a:p>
      </dsp:txBody>
      <dsp:txXfrm>
        <a:off x="8793176" y="1498544"/>
        <a:ext cx="1686255" cy="10469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AD5C3-A225-420A-B220-A2659F6DFEBC}">
      <dsp:nvSpPr>
        <dsp:cNvPr id="0" name=""/>
        <dsp:cNvSpPr/>
      </dsp:nvSpPr>
      <dsp:spPr>
        <a:xfrm>
          <a:off x="679050" y="332106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0F56C-F122-459F-9C62-2FD0F35C7D37}">
      <dsp:nvSpPr>
        <dsp:cNvPr id="0" name=""/>
        <dsp:cNvSpPr/>
      </dsp:nvSpPr>
      <dsp:spPr>
        <a:xfrm>
          <a:off x="1081237" y="734293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F77FF-B4A8-4F4E-9D45-C6602063C56E}">
      <dsp:nvSpPr>
        <dsp:cNvPr id="0" name=""/>
        <dsp:cNvSpPr/>
      </dsp:nvSpPr>
      <dsp:spPr>
        <a:xfrm>
          <a:off x="75768" y="280710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The Apple M1 chip</a:t>
          </a:r>
        </a:p>
      </dsp:txBody>
      <dsp:txXfrm>
        <a:off x="75768" y="2807106"/>
        <a:ext cx="3093750" cy="720000"/>
      </dsp:txXfrm>
    </dsp:sp>
    <dsp:sp modelId="{8D611E0D-E872-41DF-B6C7-CB38B6463FEF}">
      <dsp:nvSpPr>
        <dsp:cNvPr id="0" name=""/>
        <dsp:cNvSpPr/>
      </dsp:nvSpPr>
      <dsp:spPr>
        <a:xfrm>
          <a:off x="4314206" y="332106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D0AC-DEEA-4A4D-9A48-7392C8A9C6C3}">
      <dsp:nvSpPr>
        <dsp:cNvPr id="0" name=""/>
        <dsp:cNvSpPr/>
      </dsp:nvSpPr>
      <dsp:spPr>
        <a:xfrm>
          <a:off x="4716393" y="734293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1DE4A-02B8-47FF-AE00-2F56E77B3E4E}">
      <dsp:nvSpPr>
        <dsp:cNvPr id="0" name=""/>
        <dsp:cNvSpPr/>
      </dsp:nvSpPr>
      <dsp:spPr>
        <a:xfrm>
          <a:off x="3710925" y="280710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The Find My app </a:t>
          </a:r>
        </a:p>
      </dsp:txBody>
      <dsp:txXfrm>
        <a:off x="3710925" y="2807106"/>
        <a:ext cx="3093750" cy="720000"/>
      </dsp:txXfrm>
    </dsp:sp>
    <dsp:sp modelId="{918BBB73-BC4C-496E-A0D6-A0D3DB02BC5C}">
      <dsp:nvSpPr>
        <dsp:cNvPr id="0" name=""/>
        <dsp:cNvSpPr/>
      </dsp:nvSpPr>
      <dsp:spPr>
        <a:xfrm>
          <a:off x="7949362" y="332106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34396-AE0E-45BF-8E4A-DC7BD3324B8F}">
      <dsp:nvSpPr>
        <dsp:cNvPr id="0" name=""/>
        <dsp:cNvSpPr/>
      </dsp:nvSpPr>
      <dsp:spPr>
        <a:xfrm>
          <a:off x="8351550" y="734293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94D9-D99D-43EB-BE4B-4F0B4757D281}">
      <dsp:nvSpPr>
        <dsp:cNvPr id="0" name=""/>
        <dsp:cNvSpPr/>
      </dsp:nvSpPr>
      <dsp:spPr>
        <a:xfrm>
          <a:off x="7346081" y="280710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Activation Lock</a:t>
          </a:r>
        </a:p>
      </dsp:txBody>
      <dsp:txXfrm>
        <a:off x="7346081" y="2807106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5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94A44-1084-05D7-368D-E223FF52C095}"/>
              </a:ext>
            </a:extLst>
          </p:cNvPr>
          <p:cNvSpPr txBox="1"/>
          <p:nvPr/>
        </p:nvSpPr>
        <p:spPr>
          <a:xfrm>
            <a:off x="219194" y="793594"/>
            <a:ext cx="7800392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fontAlgn="ctr"/>
            <a:r>
              <a:rPr lang="en-US" sz="6000">
                <a:latin typeface="Calibri" panose="020F0502020204030204" pitchFamily="34" charset="0"/>
                <a:cs typeface="Calibri" panose="020F0502020204030204" pitchFamily="34" charset="0"/>
              </a:rPr>
              <a:t>Characteristics </a:t>
            </a: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 computer operating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" y="4784647"/>
            <a:ext cx="6932788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SECURED OPERATING SYSTEM– IT2030</a:t>
            </a:r>
          </a:p>
          <a:p>
            <a:pPr algn="ctr"/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1BBF4-2729-E647-CA9C-D33F994BD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5595C-A5FD-7E3C-2DC5-04EBDEE1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B9A53-285A-13BE-69D4-FBBD563E10E3}"/>
              </a:ext>
            </a:extLst>
          </p:cNvPr>
          <p:cNvSpPr txBox="1"/>
          <p:nvPr/>
        </p:nvSpPr>
        <p:spPr>
          <a:xfrm>
            <a:off x="479395" y="488272"/>
            <a:ext cx="899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Open source development of Linux offers more reliability than other operating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Following are the techniques used </a:t>
            </a:r>
            <a:r>
              <a:rPr lang="en-US" err="1"/>
              <a:t>linux</a:t>
            </a:r>
            <a:r>
              <a:rPr lang="en-US"/>
              <a:t> operating system to ensure reliability.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43813-995C-B9A0-CE82-52E672131522}"/>
              </a:ext>
            </a:extLst>
          </p:cNvPr>
          <p:cNvSpPr/>
          <p:nvPr/>
        </p:nvSpPr>
        <p:spPr>
          <a:xfrm>
            <a:off x="4474029" y="3995327"/>
            <a:ext cx="2939142" cy="851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RELIABILTIY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1EFE2E5-BCA5-495E-69BE-5FCC70F6DD3F}"/>
              </a:ext>
            </a:extLst>
          </p:cNvPr>
          <p:cNvSpPr/>
          <p:nvPr/>
        </p:nvSpPr>
        <p:spPr>
          <a:xfrm>
            <a:off x="7413171" y="4264364"/>
            <a:ext cx="870012" cy="31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4436B27-A864-9EF2-8A0A-FD74F5D5EF52}"/>
              </a:ext>
            </a:extLst>
          </p:cNvPr>
          <p:cNvSpPr/>
          <p:nvPr/>
        </p:nvSpPr>
        <p:spPr>
          <a:xfrm rot="5400000">
            <a:off x="5508594" y="5139680"/>
            <a:ext cx="870012" cy="31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46EC6FB-24D1-07EC-359A-E62B6276F87C}"/>
              </a:ext>
            </a:extLst>
          </p:cNvPr>
          <p:cNvSpPr/>
          <p:nvPr/>
        </p:nvSpPr>
        <p:spPr>
          <a:xfrm>
            <a:off x="3504354" y="4301198"/>
            <a:ext cx="967666" cy="31071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FD208B73-38D3-03EF-CF43-6A731E5F40F9}"/>
              </a:ext>
            </a:extLst>
          </p:cNvPr>
          <p:cNvSpPr/>
          <p:nvPr/>
        </p:nvSpPr>
        <p:spPr>
          <a:xfrm>
            <a:off x="5788241" y="3180367"/>
            <a:ext cx="300045" cy="81496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3A3BB-2464-D4EE-5022-3051070DB829}"/>
              </a:ext>
            </a:extLst>
          </p:cNvPr>
          <p:cNvSpPr txBox="1"/>
          <p:nvPr/>
        </p:nvSpPr>
        <p:spPr>
          <a:xfrm>
            <a:off x="4786015" y="2770032"/>
            <a:ext cx="263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encryption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4B8F2-4C76-8011-8E04-1B9748FFFF61}"/>
              </a:ext>
            </a:extLst>
          </p:cNvPr>
          <p:cNvSpPr txBox="1"/>
          <p:nvPr/>
        </p:nvSpPr>
        <p:spPr>
          <a:xfrm>
            <a:off x="8406717" y="4242584"/>
            <a:ext cx="25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Backup and recovery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02132-FF48-0B08-689A-3319D380DAD5}"/>
              </a:ext>
            </a:extLst>
          </p:cNvPr>
          <p:cNvSpPr txBox="1"/>
          <p:nvPr/>
        </p:nvSpPr>
        <p:spPr>
          <a:xfrm>
            <a:off x="5054730" y="5786725"/>
            <a:ext cx="235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Logs of user logins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26326-EB2D-3ACA-833A-C578729A34BE}"/>
              </a:ext>
            </a:extLst>
          </p:cNvPr>
          <p:cNvSpPr txBox="1"/>
          <p:nvPr/>
        </p:nvSpPr>
        <p:spPr>
          <a:xfrm>
            <a:off x="733265" y="4133391"/>
            <a:ext cx="264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Defined privileges for users and groups.</a:t>
            </a:r>
          </a:p>
        </p:txBody>
      </p:sp>
    </p:spTree>
    <p:extLst>
      <p:ext uri="{BB962C8B-B14F-4D97-AF65-F5344CB8AC3E}">
        <p14:creationId xmlns:p14="http://schemas.microsoft.com/office/powerpoint/2010/main" val="2548142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518454-BF54-9ECC-CAAE-8CFAAC295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84218C-FF95-AA79-D079-722AEB5E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89A4A-8F8B-C49B-0FAC-9F2BD3FB594E}"/>
              </a:ext>
            </a:extLst>
          </p:cNvPr>
          <p:cNvSpPr txBox="1"/>
          <p:nvPr/>
        </p:nvSpPr>
        <p:spPr>
          <a:xfrm>
            <a:off x="479395" y="488272"/>
            <a:ext cx="899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tools and techniques in Linux operating system to ensure safety of the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E512BD-BEE4-7C6D-C0EF-D84698D89309}"/>
              </a:ext>
            </a:extLst>
          </p:cNvPr>
          <p:cNvSpPr/>
          <p:nvPr/>
        </p:nvSpPr>
        <p:spPr>
          <a:xfrm>
            <a:off x="4474029" y="3995327"/>
            <a:ext cx="2939142" cy="851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SAFETY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56A834-CBA0-8B5C-6D96-5A690BA7A96B}"/>
              </a:ext>
            </a:extLst>
          </p:cNvPr>
          <p:cNvSpPr/>
          <p:nvPr/>
        </p:nvSpPr>
        <p:spPr>
          <a:xfrm>
            <a:off x="7413171" y="4264364"/>
            <a:ext cx="870012" cy="31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309109-761E-7582-0DA6-B33A53A080C0}"/>
              </a:ext>
            </a:extLst>
          </p:cNvPr>
          <p:cNvSpPr/>
          <p:nvPr/>
        </p:nvSpPr>
        <p:spPr>
          <a:xfrm rot="5400000">
            <a:off x="5508594" y="5139680"/>
            <a:ext cx="870012" cy="31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50DD485-C40A-7F7D-3C08-0314C0AE8EC3}"/>
              </a:ext>
            </a:extLst>
          </p:cNvPr>
          <p:cNvSpPr/>
          <p:nvPr/>
        </p:nvSpPr>
        <p:spPr>
          <a:xfrm>
            <a:off x="3504354" y="4301198"/>
            <a:ext cx="967666" cy="31071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8F03A92F-709F-28F0-D441-9EDC91099D2F}"/>
              </a:ext>
            </a:extLst>
          </p:cNvPr>
          <p:cNvSpPr/>
          <p:nvPr/>
        </p:nvSpPr>
        <p:spPr>
          <a:xfrm>
            <a:off x="5788241" y="3180367"/>
            <a:ext cx="300045" cy="81496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A08B8-7C82-9383-43A7-E6DEC21799F5}"/>
              </a:ext>
            </a:extLst>
          </p:cNvPr>
          <p:cNvSpPr txBox="1"/>
          <p:nvPr/>
        </p:nvSpPr>
        <p:spPr>
          <a:xfrm>
            <a:off x="4618714" y="2770032"/>
            <a:ext cx="29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Access control systems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BF7A7-C62E-E253-958D-EE747CF1F697}"/>
              </a:ext>
            </a:extLst>
          </p:cNvPr>
          <p:cNvSpPr txBox="1"/>
          <p:nvPr/>
        </p:nvSpPr>
        <p:spPr>
          <a:xfrm>
            <a:off x="8406717" y="4242584"/>
            <a:ext cx="207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Firewall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CAA77-4BDA-B270-09A3-81D05A930456}"/>
              </a:ext>
            </a:extLst>
          </p:cNvPr>
          <p:cNvSpPr txBox="1"/>
          <p:nvPr/>
        </p:nvSpPr>
        <p:spPr>
          <a:xfrm>
            <a:off x="4472020" y="5786725"/>
            <a:ext cx="343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Event logging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FA3FA9-03B1-0B08-99BA-30EBEBCBE35D}"/>
              </a:ext>
            </a:extLst>
          </p:cNvPr>
          <p:cNvSpPr txBox="1"/>
          <p:nvPr/>
        </p:nvSpPr>
        <p:spPr>
          <a:xfrm>
            <a:off x="1249032" y="4235057"/>
            <a:ext cx="192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Service updates </a:t>
            </a:r>
          </a:p>
        </p:txBody>
      </p:sp>
    </p:spTree>
    <p:extLst>
      <p:ext uri="{BB962C8B-B14F-4D97-AF65-F5344CB8AC3E}">
        <p14:creationId xmlns:p14="http://schemas.microsoft.com/office/powerpoint/2010/main" val="199336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8E6D7-C723-F64A-A777-A990A3C9A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92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0E3CB-2E0E-B51F-5165-BEC7DB6D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D1C6C-2E40-8D47-820A-C2FB31298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6C53FE-D980-2852-2605-AA5B71BD9841}"/>
              </a:ext>
            </a:extLst>
          </p:cNvPr>
          <p:cNvSpPr txBox="1"/>
          <p:nvPr/>
        </p:nvSpPr>
        <p:spPr>
          <a:xfrm>
            <a:off x="221942" y="177553"/>
            <a:ext cx="11443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3. SHARE RESOURCES AMONG USERS FAIRLY, EFFICIENTLY AND SAFELY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800" b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18B072-C09E-950C-C2DF-2D22A5D85CAD}"/>
              </a:ext>
            </a:extLst>
          </p:cNvPr>
          <p:cNvSpPr/>
          <p:nvPr/>
        </p:nvSpPr>
        <p:spPr>
          <a:xfrm>
            <a:off x="1520592" y="1426834"/>
            <a:ext cx="9283533" cy="807868"/>
          </a:xfrm>
          <a:prstGeom prst="roundRect">
            <a:avLst/>
          </a:prstGeom>
          <a:solidFill>
            <a:srgbClr val="0DE1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USER AND GROUP MANAGEMENT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97D77B-037F-E27F-97F2-CD80657059D6}"/>
              </a:ext>
            </a:extLst>
          </p:cNvPr>
          <p:cNvSpPr/>
          <p:nvPr/>
        </p:nvSpPr>
        <p:spPr>
          <a:xfrm>
            <a:off x="1520591" y="3003186"/>
            <a:ext cx="9283533" cy="807868"/>
          </a:xfrm>
          <a:prstGeom prst="roundRect">
            <a:avLst/>
          </a:prstGeom>
          <a:solidFill>
            <a:srgbClr val="0DE1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SHARING RESOURCES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358FAB-8A23-B37E-7071-38BADFD54EC3}"/>
              </a:ext>
            </a:extLst>
          </p:cNvPr>
          <p:cNvSpPr/>
          <p:nvPr/>
        </p:nvSpPr>
        <p:spPr>
          <a:xfrm>
            <a:off x="1520591" y="4547511"/>
            <a:ext cx="9283533" cy="807868"/>
          </a:xfrm>
          <a:prstGeom prst="roundRect">
            <a:avLst/>
          </a:prstGeom>
          <a:solidFill>
            <a:srgbClr val="0DE1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371512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AAA81-FF53-C2E2-169D-3F73A290D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EC049-B899-BAD4-0232-6181B85AC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0E164-103C-DFBC-C8D9-5B345951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E2792A3-9A10-16A1-401E-737434000405}"/>
              </a:ext>
            </a:extLst>
          </p:cNvPr>
          <p:cNvSpPr/>
          <p:nvPr/>
        </p:nvSpPr>
        <p:spPr>
          <a:xfrm>
            <a:off x="1573859" y="361513"/>
            <a:ext cx="8804138" cy="365125"/>
          </a:xfrm>
          <a:prstGeom prst="roundRect">
            <a:avLst/>
          </a:prstGeom>
          <a:solidFill>
            <a:srgbClr val="0DE1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USER AND GROUP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EF6A2-8B15-9F44-F5CB-23F9CFAB051F}"/>
              </a:ext>
            </a:extLst>
          </p:cNvPr>
          <p:cNvSpPr txBox="1"/>
          <p:nvPr/>
        </p:nvSpPr>
        <p:spPr>
          <a:xfrm>
            <a:off x="1573859" y="1278384"/>
            <a:ext cx="8662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Arial Nova Light" panose="020F0502020204030204" pitchFamily="34" charset="0"/>
                <a:cs typeface="Calibri" panose="020F0502020204030204" pitchFamily="34" charset="0"/>
              </a:rPr>
              <a:t>Users are grouped in Linux, each assigned defined permissions, facilitating efficient user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Arial Nova Light" panose="020F0502020204030204" pitchFamily="34" charset="0"/>
                <a:cs typeface="Calibri" panose="020F0502020204030204" pitchFamily="34" charset="0"/>
              </a:rPr>
              <a:t>Administrators possess the ability to enforce access controls and allocate resources based on user groups.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Arial Nova Light" panose="020F0502020204030204" pitchFamily="34" charset="0"/>
                <a:cs typeface="Calibri" panose="020F0502020204030204" pitchFamily="34" charset="0"/>
              </a:rPr>
              <a:t>Fine-grained control is provided, allowing administrators to set constraints on various resources such as CPU time, file size, and memory usage for specific users or groups.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545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5FF0D-2564-EA30-2C23-7AAF0951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2F48F8-0E0F-A300-AFBB-88F7EE20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ECAAD-27EC-AC55-0FEF-F8DB845E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6E6DED-3573-B8B0-32F2-A1FFE90CA6D2}"/>
              </a:ext>
            </a:extLst>
          </p:cNvPr>
          <p:cNvSpPr/>
          <p:nvPr/>
        </p:nvSpPr>
        <p:spPr>
          <a:xfrm>
            <a:off x="1547225" y="233353"/>
            <a:ext cx="9256900" cy="272674"/>
          </a:xfrm>
          <a:prstGeom prst="roundRect">
            <a:avLst/>
          </a:prstGeom>
          <a:solidFill>
            <a:srgbClr val="0DE1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SHARING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6246C-2C56-CBE2-9F71-B5B36FFB3D4A}"/>
              </a:ext>
            </a:extLst>
          </p:cNvPr>
          <p:cNvSpPr txBox="1"/>
          <p:nvPr/>
        </p:nvSpPr>
        <p:spPr>
          <a:xfrm>
            <a:off x="1547225" y="1145219"/>
            <a:ext cx="6176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methods and techniques used to ensure proper management of computer resources</a:t>
            </a:r>
          </a:p>
          <a:p>
            <a:endParaRPr lang="en-US" dirty="0"/>
          </a:p>
          <a:p>
            <a:r>
              <a:rPr lang="en-US" dirty="0"/>
              <a:t>Following are the some of the techniques.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736012-3B11-B502-1EF7-1227532FE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630177"/>
              </p:ext>
            </p:extLst>
          </p:nvPr>
        </p:nvGraphicFramePr>
        <p:xfrm>
          <a:off x="3581400" y="2345548"/>
          <a:ext cx="6121400" cy="3701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383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77EDB-53D4-2264-9C68-6066329A9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74C081-D3D0-A512-1F6A-4CABF913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3EE83-65CC-6B5C-5769-CD1D81D4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FCAEC6-1AB7-9167-8307-7697AEB11C3D}"/>
              </a:ext>
            </a:extLst>
          </p:cNvPr>
          <p:cNvSpPr/>
          <p:nvPr/>
        </p:nvSpPr>
        <p:spPr>
          <a:xfrm>
            <a:off x="1254261" y="286229"/>
            <a:ext cx="9434454" cy="365125"/>
          </a:xfrm>
          <a:prstGeom prst="roundRect">
            <a:avLst/>
          </a:prstGeom>
          <a:solidFill>
            <a:srgbClr val="0DE1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SAFETY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31B83-488D-897E-0A8A-172846923B99}"/>
              </a:ext>
            </a:extLst>
          </p:cNvPr>
          <p:cNvSpPr txBox="1"/>
          <p:nvPr/>
        </p:nvSpPr>
        <p:spPr>
          <a:xfrm>
            <a:off x="1349406" y="1118586"/>
            <a:ext cx="90552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 Nova Light" panose="020B0304020202020204" pitchFamily="34" charset="0"/>
              </a:rPr>
              <a:t>User permissions form a fundamental part of Linux security, controlling access to resources based on user roles.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Arial Nova Light" panose="020B0304020202020204" pitchFamily="34" charset="0"/>
              </a:rPr>
              <a:t>SELinux</a:t>
            </a:r>
            <a:r>
              <a:rPr lang="en-US" sz="2400" b="0" i="0" dirty="0">
                <a:effectLst/>
                <a:latin typeface="Arial Nova Light" panose="020B0304020202020204" pitchFamily="34" charset="0"/>
              </a:rPr>
              <a:t> and </a:t>
            </a:r>
            <a:r>
              <a:rPr lang="en-US" sz="2400" b="0" i="0" dirty="0" err="1">
                <a:effectLst/>
                <a:latin typeface="Arial Nova Light" panose="020B0304020202020204" pitchFamily="34" charset="0"/>
              </a:rPr>
              <a:t>AppArmor</a:t>
            </a:r>
            <a:r>
              <a:rPr lang="en-US" sz="2400" b="0" i="0" dirty="0">
                <a:effectLst/>
                <a:latin typeface="Arial Nova Light" panose="020B0304020202020204" pitchFamily="34" charset="0"/>
              </a:rPr>
              <a:t> add an additional layer of security by enforcing access policies, preventing unauthorized actions and breaches.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3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10E3C-E3B7-5E46-84B5-AFBDF025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BD1CB-1A6F-EE5F-0946-4AACF335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A62F0-CED2-A943-FC9E-805826DE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B08AA-DBD0-FC3F-2B2E-CBB788D2A4E4}"/>
              </a:ext>
            </a:extLst>
          </p:cNvPr>
          <p:cNvSpPr txBox="1"/>
          <p:nvPr/>
        </p:nvSpPr>
        <p:spPr>
          <a:xfrm>
            <a:off x="221942" y="177553"/>
            <a:ext cx="11443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MANAGE MEMORY, PROCESSOR ANF FILE IN LINUX OPERATING SYSTEM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8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7C867-6779-E8C4-0CCA-EC6BBDA2E0D1}"/>
              </a:ext>
            </a:extLst>
          </p:cNvPr>
          <p:cNvSpPr/>
          <p:nvPr/>
        </p:nvSpPr>
        <p:spPr>
          <a:xfrm>
            <a:off x="3884303" y="1179881"/>
            <a:ext cx="3879858" cy="546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MEMORY MANAGEMET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31F09E-0DCD-FEAB-7019-1B2AE29183FD}"/>
              </a:ext>
            </a:extLst>
          </p:cNvPr>
          <p:cNvCxnSpPr/>
          <p:nvPr/>
        </p:nvCxnSpPr>
        <p:spPr>
          <a:xfrm>
            <a:off x="5824232" y="1726101"/>
            <a:ext cx="3958" cy="37011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FF79CB-1E0D-1513-9D2D-5528BBA91971}"/>
              </a:ext>
            </a:extLst>
          </p:cNvPr>
          <p:cNvCxnSpPr>
            <a:cxnSpLocks/>
          </p:cNvCxnSpPr>
          <p:nvPr/>
        </p:nvCxnSpPr>
        <p:spPr>
          <a:xfrm flipH="1">
            <a:off x="1029810" y="2118173"/>
            <a:ext cx="10173809" cy="0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E8EC-57F9-FA19-FDBE-C231BC031F82}"/>
              </a:ext>
            </a:extLst>
          </p:cNvPr>
          <p:cNvCxnSpPr/>
          <p:nvPr/>
        </p:nvCxnSpPr>
        <p:spPr>
          <a:xfrm>
            <a:off x="1026568" y="2118173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BE72AB-43F0-5606-7EEF-9AEE659A7672}"/>
              </a:ext>
            </a:extLst>
          </p:cNvPr>
          <p:cNvCxnSpPr/>
          <p:nvPr/>
        </p:nvCxnSpPr>
        <p:spPr>
          <a:xfrm>
            <a:off x="2652661" y="2140132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FDE8BB-1108-D6B0-DB69-8F756B45CE5B}"/>
              </a:ext>
            </a:extLst>
          </p:cNvPr>
          <p:cNvCxnSpPr/>
          <p:nvPr/>
        </p:nvCxnSpPr>
        <p:spPr>
          <a:xfrm>
            <a:off x="4277511" y="2135979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187E99-7C56-48D7-0735-817DC3D9E199}"/>
              </a:ext>
            </a:extLst>
          </p:cNvPr>
          <p:cNvCxnSpPr/>
          <p:nvPr/>
        </p:nvCxnSpPr>
        <p:spPr>
          <a:xfrm>
            <a:off x="5824232" y="2167766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7BFD33-901F-1920-8568-B317818AA30D}"/>
              </a:ext>
            </a:extLst>
          </p:cNvPr>
          <p:cNvCxnSpPr/>
          <p:nvPr/>
        </p:nvCxnSpPr>
        <p:spPr>
          <a:xfrm>
            <a:off x="7187671" y="2118172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75C023-A91D-8E5F-8001-962250F4DC5F}"/>
              </a:ext>
            </a:extLst>
          </p:cNvPr>
          <p:cNvCxnSpPr/>
          <p:nvPr/>
        </p:nvCxnSpPr>
        <p:spPr>
          <a:xfrm>
            <a:off x="9022752" y="2142414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AB267A-51E7-9A79-63B0-67A7EAEEC106}"/>
              </a:ext>
            </a:extLst>
          </p:cNvPr>
          <p:cNvCxnSpPr/>
          <p:nvPr/>
        </p:nvCxnSpPr>
        <p:spPr>
          <a:xfrm>
            <a:off x="11201639" y="2107195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B6B5D3-70E1-72B8-DDB8-9295776237DA}"/>
              </a:ext>
            </a:extLst>
          </p:cNvPr>
          <p:cNvSpPr txBox="1"/>
          <p:nvPr/>
        </p:nvSpPr>
        <p:spPr>
          <a:xfrm>
            <a:off x="221942" y="2681056"/>
            <a:ext cx="1057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memory primer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C9F33-07B5-1CDA-695A-B09EA7553ADC}"/>
              </a:ext>
            </a:extLst>
          </p:cNvPr>
          <p:cNvSpPr txBox="1"/>
          <p:nvPr/>
        </p:nvSpPr>
        <p:spPr>
          <a:xfrm>
            <a:off x="1998955" y="2681056"/>
            <a:ext cx="105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pages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E4E67-3B78-7EE1-724F-84C08C4DB3B6}"/>
              </a:ext>
            </a:extLst>
          </p:cNvPr>
          <p:cNvSpPr txBox="1"/>
          <p:nvPr/>
        </p:nvSpPr>
        <p:spPr>
          <a:xfrm>
            <a:off x="3581400" y="2634889"/>
            <a:ext cx="154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4839FD-4E5F-7A61-99EC-3AC38ABD890F}"/>
              </a:ext>
            </a:extLst>
          </p:cNvPr>
          <p:cNvSpPr txBox="1"/>
          <p:nvPr/>
        </p:nvSpPr>
        <p:spPr>
          <a:xfrm>
            <a:off x="5394142" y="2621063"/>
            <a:ext cx="105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Reclaim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8F4FE-8EF7-2DB6-59E8-26C199CABCA6}"/>
              </a:ext>
            </a:extLst>
          </p:cNvPr>
          <p:cNvSpPr txBox="1"/>
          <p:nvPr/>
        </p:nvSpPr>
        <p:spPr>
          <a:xfrm>
            <a:off x="6855215" y="2643022"/>
            <a:ext cx="1057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Idle page</a:t>
            </a:r>
          </a:p>
          <a:p>
            <a:r>
              <a:rPr lang="en-US" dirty="0"/>
              <a:t>tracking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C91EFC-BB78-F597-D92D-CD092079DE38}"/>
              </a:ext>
            </a:extLst>
          </p:cNvPr>
          <p:cNvSpPr txBox="1"/>
          <p:nvPr/>
        </p:nvSpPr>
        <p:spPr>
          <a:xfrm>
            <a:off x="10546324" y="2621063"/>
            <a:ext cx="1737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Contigous</a:t>
            </a:r>
            <a:r>
              <a:rPr lang="en-US" dirty="0"/>
              <a:t> memory allocation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669DF-74B3-CB27-B5AC-74F8ABF2514B}"/>
              </a:ext>
            </a:extLst>
          </p:cNvPr>
          <p:cNvSpPr txBox="1"/>
          <p:nvPr/>
        </p:nvSpPr>
        <p:spPr>
          <a:xfrm>
            <a:off x="8081597" y="2667229"/>
            <a:ext cx="211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same-page merging</a:t>
            </a:r>
          </a:p>
        </p:txBody>
      </p:sp>
    </p:spTree>
    <p:extLst>
      <p:ext uri="{BB962C8B-B14F-4D97-AF65-F5344CB8AC3E}">
        <p14:creationId xmlns:p14="http://schemas.microsoft.com/office/powerpoint/2010/main" val="306231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2CB8-8864-B21F-E768-C4544805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C6E59-F009-7765-CC86-9F732DFD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6D0A3-6552-88BB-33CE-E2DA79F0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4213C-E6D8-E47F-4365-B8114948E386}"/>
              </a:ext>
            </a:extLst>
          </p:cNvPr>
          <p:cNvSpPr txBox="1"/>
          <p:nvPr/>
        </p:nvSpPr>
        <p:spPr>
          <a:xfrm>
            <a:off x="650289" y="334677"/>
            <a:ext cx="9878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SECTION 2- Windows operating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31348-F150-0E48-D2E5-520192269C76}"/>
              </a:ext>
            </a:extLst>
          </p:cNvPr>
          <p:cNvSpPr txBox="1"/>
          <p:nvPr/>
        </p:nvSpPr>
        <p:spPr>
          <a:xfrm>
            <a:off x="1165194" y="2314358"/>
            <a:ext cx="10188606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Arial Nova Light" panose="020B0304020202020204" pitchFamily="34" charset="0"/>
                <a:ea typeface="Calibri"/>
                <a:cs typeface="Calibri"/>
              </a:rPr>
              <a:t>Level of security windows provides.</a:t>
            </a:r>
            <a:endParaRPr lang="en-US" dirty="0">
              <a:latin typeface="Arial Nova Light" panose="020B0304020202020204" pitchFamily="34" charset="0"/>
            </a:endParaRPr>
          </a:p>
          <a:p>
            <a:r>
              <a:rPr lang="en-US" sz="4000" dirty="0">
                <a:latin typeface="Arial Nova Light" panose="020B0304020202020204" pitchFamily="34" charset="0"/>
              </a:rPr>
              <a:t>2.  Manage memory, processor, file.</a:t>
            </a:r>
            <a:endParaRPr lang="en-US" sz="4000" dirty="0">
              <a:latin typeface="Arial Nova Light" panose="020B0304020202020204" pitchFamily="34" charset="0"/>
              <a:ea typeface="Calibri"/>
              <a:cs typeface="Calibri"/>
            </a:endParaRPr>
          </a:p>
          <a:p>
            <a:pPr marL="742950" indent="-742950">
              <a:buAutoNum type="arabicPeriod" startAt="3"/>
            </a:pPr>
            <a:r>
              <a:rPr lang="en-US" sz="4000" dirty="0">
                <a:latin typeface="Arial Nova Light" panose="020B0304020202020204" pitchFamily="34" charset="0"/>
                <a:ea typeface="Calibri"/>
                <a:cs typeface="Calibri"/>
              </a:rPr>
              <a:t>Support many devices simultaneously.</a:t>
            </a:r>
          </a:p>
          <a:p>
            <a:pPr marL="742950" indent="-742950">
              <a:buAutoNum type="arabicPeriod" startAt="3"/>
            </a:pPr>
            <a:r>
              <a:rPr lang="en-US" sz="4000" dirty="0">
                <a:latin typeface="Arial Nova Light" panose="020B0304020202020204" pitchFamily="34" charset="0"/>
                <a:ea typeface="Calibri"/>
                <a:cs typeface="Calibri"/>
              </a:rPr>
              <a:t>Hide implementation details.</a:t>
            </a:r>
          </a:p>
        </p:txBody>
      </p:sp>
    </p:spTree>
    <p:extLst>
      <p:ext uri="{BB962C8B-B14F-4D97-AF65-F5344CB8AC3E}">
        <p14:creationId xmlns:p14="http://schemas.microsoft.com/office/powerpoint/2010/main" val="83716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461F72-A27E-48C5-A99A-B5EEDA745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53E4F-9790-A642-ADF7-FDA55E58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23" y="2545203"/>
            <a:ext cx="10442713" cy="2474325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b="1" kern="1200"/>
            </a:br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82E8D-312B-4792-A211-0BDE37F6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5562" y="262321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36F9B07-02BE-4BD5-BA9D-E91B8A456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61268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2B33F-6835-6AFA-C09D-F71469BF8216}"/>
              </a:ext>
            </a:extLst>
          </p:cNvPr>
          <p:cNvSpPr txBox="1"/>
          <p:nvPr/>
        </p:nvSpPr>
        <p:spPr>
          <a:xfrm>
            <a:off x="222662" y="160811"/>
            <a:ext cx="100989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l">
              <a:buAutoNum type="arabicPeriod"/>
            </a:pPr>
            <a:r>
              <a:rPr lang="en-US" sz="4000">
                <a:latin typeface="Calibri"/>
                <a:ea typeface="Arial"/>
                <a:cs typeface="Arial"/>
              </a:rPr>
              <a:t>Level</a:t>
            </a:r>
            <a:r>
              <a:rPr lang="en-US" sz="4000" baseline="0">
                <a:latin typeface="Calibri"/>
                <a:ea typeface="Arial"/>
                <a:cs typeface="Arial"/>
              </a:rPr>
              <a:t> of security windows provides.</a:t>
            </a:r>
            <a:r>
              <a:rPr lang="en-US" sz="4000">
                <a:latin typeface="Calibri"/>
                <a:ea typeface="Arial"/>
                <a:cs typeface="Arial"/>
              </a:rPr>
              <a:t>​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4422B-791D-A386-BE9E-EAF65D9835D2}"/>
              </a:ext>
            </a:extLst>
          </p:cNvPr>
          <p:cNvSpPr/>
          <p:nvPr/>
        </p:nvSpPr>
        <p:spPr>
          <a:xfrm>
            <a:off x="4158837" y="3055422"/>
            <a:ext cx="3572493" cy="10588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Windows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801DD-9CCB-4113-2FF3-DE22DA8ED1F0}"/>
              </a:ext>
            </a:extLst>
          </p:cNvPr>
          <p:cNvSpPr txBox="1"/>
          <p:nvPr/>
        </p:nvSpPr>
        <p:spPr>
          <a:xfrm>
            <a:off x="4366656" y="1338448"/>
            <a:ext cx="30282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User Account Control</a:t>
            </a:r>
          </a:p>
        </p:txBody>
      </p:sp>
      <p:pic>
        <p:nvPicPr>
          <p:cNvPr id="6" name="Graphic 5" descr="Key outline">
            <a:extLst>
              <a:ext uri="{FF2B5EF4-FFF2-40B4-BE49-F238E27FC236}">
                <a16:creationId xmlns:a16="http://schemas.microsoft.com/office/drawing/2014/main" id="{63B7A042-6429-97DD-63A9-04DB566E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9164" y="1210294"/>
            <a:ext cx="657102" cy="6571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1416D1-712C-674F-94C4-731CBADD5C27}"/>
              </a:ext>
            </a:extLst>
          </p:cNvPr>
          <p:cNvCxnSpPr/>
          <p:nvPr/>
        </p:nvCxnSpPr>
        <p:spPr>
          <a:xfrm flipH="1" flipV="1">
            <a:off x="5810991" y="1728849"/>
            <a:ext cx="5939" cy="12627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F9A6A-AACF-BD64-53D8-66C906E4FED0}"/>
              </a:ext>
            </a:extLst>
          </p:cNvPr>
          <p:cNvSpPr txBox="1"/>
          <p:nvPr/>
        </p:nvSpPr>
        <p:spPr>
          <a:xfrm>
            <a:off x="9652659" y="3378530"/>
            <a:ext cx="21890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Security policies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1B731-549E-B478-44CA-38F45833E481}"/>
              </a:ext>
            </a:extLst>
          </p:cNvPr>
          <p:cNvSpPr txBox="1"/>
          <p:nvPr/>
        </p:nvSpPr>
        <p:spPr>
          <a:xfrm>
            <a:off x="4645232" y="578328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Windows Defender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E583B-ECE2-F394-173A-D6BAAD2A4798}"/>
              </a:ext>
            </a:extLst>
          </p:cNvPr>
          <p:cNvSpPr txBox="1"/>
          <p:nvPr/>
        </p:nvSpPr>
        <p:spPr>
          <a:xfrm>
            <a:off x="716477" y="3230088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Firewall and </a:t>
            </a:r>
            <a:endParaRPr lang="en-US"/>
          </a:p>
          <a:p>
            <a:r>
              <a:rPr lang="en-US" sz="2000"/>
              <a:t>network security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1B923A-7FE6-54C0-91D5-6056790F56B5}"/>
              </a:ext>
            </a:extLst>
          </p:cNvPr>
          <p:cNvCxnSpPr>
            <a:cxnSpLocks/>
          </p:cNvCxnSpPr>
          <p:nvPr/>
        </p:nvCxnSpPr>
        <p:spPr>
          <a:xfrm flipV="1">
            <a:off x="7776359" y="3579419"/>
            <a:ext cx="1240968" cy="1583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Clipboard with solid fill">
            <a:extLst>
              <a:ext uri="{FF2B5EF4-FFF2-40B4-BE49-F238E27FC236}">
                <a16:creationId xmlns:a16="http://schemas.microsoft.com/office/drawing/2014/main" id="{7AE011DA-82DE-1E4D-6ED8-D6A8B313D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2333" y="3199410"/>
            <a:ext cx="637310" cy="657102"/>
          </a:xfrm>
          <a:prstGeom prst="rect">
            <a:avLst/>
          </a:prstGeom>
        </p:spPr>
      </p:pic>
      <p:pic>
        <p:nvPicPr>
          <p:cNvPr id="23" name="Graphic 22" descr="Computer with solid fill">
            <a:extLst>
              <a:ext uri="{FF2B5EF4-FFF2-40B4-BE49-F238E27FC236}">
                <a16:creationId xmlns:a16="http://schemas.microsoft.com/office/drawing/2014/main" id="{9CA84574-0D93-BDC3-E697-E06BC2042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6878" y="5623956"/>
            <a:ext cx="736270" cy="71647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861B09-2CEE-D8E8-E0F3-054AC8808D1A}"/>
              </a:ext>
            </a:extLst>
          </p:cNvPr>
          <p:cNvCxnSpPr>
            <a:cxnSpLocks/>
          </p:cNvCxnSpPr>
          <p:nvPr/>
        </p:nvCxnSpPr>
        <p:spPr>
          <a:xfrm>
            <a:off x="5807034" y="4179123"/>
            <a:ext cx="33643" cy="156754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72E9F1-3CA8-2612-E591-4634380D6FCC}"/>
              </a:ext>
            </a:extLst>
          </p:cNvPr>
          <p:cNvCxnSpPr>
            <a:cxnSpLocks/>
          </p:cNvCxnSpPr>
          <p:nvPr/>
        </p:nvCxnSpPr>
        <p:spPr>
          <a:xfrm flipH="1">
            <a:off x="2852053" y="3585356"/>
            <a:ext cx="1233057" cy="395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Building Brick Wall with solid fill">
            <a:extLst>
              <a:ext uri="{FF2B5EF4-FFF2-40B4-BE49-F238E27FC236}">
                <a16:creationId xmlns:a16="http://schemas.microsoft.com/office/drawing/2014/main" id="{B3DD1384-6BB8-DABC-BF39-7B91A89818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01" y="3199410"/>
            <a:ext cx="676894" cy="6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8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75AE1-5617-F9E0-4DA3-98FD6EDF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83647-548A-65C9-A4F9-8E4CE5D9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F58C9E-1A55-57C6-1498-793C032F6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4" t="6069" r="16851" b="2312"/>
          <a:stretch/>
        </p:blipFill>
        <p:spPr>
          <a:xfrm>
            <a:off x="267194" y="1170214"/>
            <a:ext cx="3792195" cy="3141602"/>
          </a:xfrm>
          <a:prstGeom prst="rect">
            <a:avLst/>
          </a:prstGeom>
        </p:spPr>
      </p:pic>
      <p:pic>
        <p:nvPicPr>
          <p:cNvPr id="11" name="Picture 10" descr="A graph of malware&#10;&#10;Description automatically generated">
            <a:extLst>
              <a:ext uri="{FF2B5EF4-FFF2-40B4-BE49-F238E27FC236}">
                <a16:creationId xmlns:a16="http://schemas.microsoft.com/office/drawing/2014/main" id="{BBAFAA22-8844-57B2-BC0C-1B2E40050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6" t="8439" r="17857" b="6647"/>
          <a:stretch/>
        </p:blipFill>
        <p:spPr>
          <a:xfrm>
            <a:off x="8162305" y="3062349"/>
            <a:ext cx="3515104" cy="2911681"/>
          </a:xfrm>
          <a:prstGeom prst="rect">
            <a:avLst/>
          </a:prstGeom>
        </p:spPr>
      </p:pic>
      <p:pic>
        <p:nvPicPr>
          <p:cNvPr id="12" name="Picture 11" descr="A graph of malware&#10;&#10;Description automatically generated">
            <a:extLst>
              <a:ext uri="{FF2B5EF4-FFF2-40B4-BE49-F238E27FC236}">
                <a16:creationId xmlns:a16="http://schemas.microsoft.com/office/drawing/2014/main" id="{F06D0580-DD8B-FFBD-482A-19603EE62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19" t="11616" r="16102" b="4545"/>
          <a:stretch/>
        </p:blipFill>
        <p:spPr>
          <a:xfrm>
            <a:off x="4265221" y="2516084"/>
            <a:ext cx="3671459" cy="25375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EF9819-ADC5-3D71-A9EF-0B30ADF2E956}"/>
              </a:ext>
            </a:extLst>
          </p:cNvPr>
          <p:cNvSpPr txBox="1"/>
          <p:nvPr/>
        </p:nvSpPr>
        <p:spPr>
          <a:xfrm>
            <a:off x="210292" y="111330"/>
            <a:ext cx="118258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Is windows the least secure operating system?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91DF9C-936A-51ED-909A-D2A73839EEBE}"/>
              </a:ext>
            </a:extLst>
          </p:cNvPr>
          <p:cNvSpPr/>
          <p:nvPr/>
        </p:nvSpPr>
        <p:spPr>
          <a:xfrm>
            <a:off x="4678383" y="1167739"/>
            <a:ext cx="5383480" cy="8906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Malware detected in a month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3B80-746B-2627-D8A3-E2E494B115D4}"/>
              </a:ext>
            </a:extLst>
          </p:cNvPr>
          <p:cNvSpPr txBox="1"/>
          <p:nvPr/>
        </p:nvSpPr>
        <p:spPr>
          <a:xfrm>
            <a:off x="576447" y="4524993"/>
            <a:ext cx="2845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4Million to 7 Million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0BB6-BFEC-5A5A-21DA-EDAC457D7239}"/>
              </a:ext>
            </a:extLst>
          </p:cNvPr>
          <p:cNvSpPr txBox="1"/>
          <p:nvPr/>
        </p:nvSpPr>
        <p:spPr>
          <a:xfrm>
            <a:off x="8376062" y="6119751"/>
            <a:ext cx="3287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3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thousand 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to 11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thousand </a:t>
            </a:r>
            <a:endParaRPr lang="en-US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697B9-25EB-2288-6DE2-2CCF5DFB3FF0}"/>
              </a:ext>
            </a:extLst>
          </p:cNvPr>
          <p:cNvSpPr txBox="1"/>
          <p:nvPr/>
        </p:nvSpPr>
        <p:spPr>
          <a:xfrm>
            <a:off x="4259284" y="5189517"/>
            <a:ext cx="3396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10 thousand to 40 </a:t>
            </a:r>
            <a:r>
              <a:rPr lang="en-US" b="1">
                <a:solidFill>
                  <a:srgbClr val="0070C0"/>
                </a:solidFill>
                <a:ea typeface="+mn-lt"/>
                <a:cs typeface="+mn-lt"/>
              </a:rPr>
              <a:t>thousand </a:t>
            </a: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15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27CE5B6D-9BC7-5278-8105-6F2AB56D5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065982"/>
              </p:ext>
            </p:extLst>
          </p:nvPr>
        </p:nvGraphicFramePr>
        <p:xfrm>
          <a:off x="339012" y="1462405"/>
          <a:ext cx="11513976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6A3A6B-9C0F-A3B1-F12F-AA0B994F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7D35CB-9112-4130-64A2-1CC61A83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54750"/>
            <a:ext cx="4114800" cy="36512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endParaRPr lang="en-US" sz="1100" b="1">
              <a:solidFill>
                <a:schemeClr val="tx1"/>
              </a:solidFill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100">
                <a:solidFill>
                  <a:schemeClr val="tx1"/>
                </a:solidFill>
                <a:latin typeface="Arial"/>
                <a:cs typeface="Segoe UI"/>
              </a:rPr>
              <a:t>SECURED OPERATING SYSTEMS – IT2030</a:t>
            </a:r>
            <a:endParaRPr lang="en-US">
              <a:solidFill>
                <a:schemeClr val="tx1"/>
              </a:solidFill>
              <a:latin typeface="Arial"/>
            </a:endParaRPr>
          </a:p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84B98A-C846-3172-284E-F65862C5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35956D0-BC11-7569-5757-F99496BF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136525"/>
            <a:ext cx="5806440" cy="1325880"/>
          </a:xfrm>
        </p:spPr>
        <p:txBody>
          <a:bodyPr/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380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75AE1-5617-F9E0-4DA3-98FD6EDF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83647-548A-65C9-A4F9-8E4CE5D9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D5F24634-3CC6-40D7-118F-9C5BACCC1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116" y="2925517"/>
            <a:ext cx="5739740" cy="337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E8E4C-2733-7603-73D7-92F7A90A410E}"/>
              </a:ext>
            </a:extLst>
          </p:cNvPr>
          <p:cNvSpPr txBox="1"/>
          <p:nvPr/>
        </p:nvSpPr>
        <p:spPr>
          <a:xfrm>
            <a:off x="6929746" y="279565"/>
            <a:ext cx="470064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According to this data Operating system market share details.</a:t>
            </a:r>
          </a:p>
          <a:p>
            <a:endParaRPr lang="en-US"/>
          </a:p>
          <a:p>
            <a:r>
              <a:rPr lang="en-US"/>
              <a:t>Windows – 76%</a:t>
            </a:r>
          </a:p>
          <a:p>
            <a:endParaRPr lang="en-US"/>
          </a:p>
          <a:p>
            <a:r>
              <a:rPr lang="en-US"/>
              <a:t>MacOS- 19%</a:t>
            </a:r>
          </a:p>
          <a:p>
            <a:endParaRPr lang="en-US"/>
          </a:p>
          <a:p>
            <a:r>
              <a:rPr lang="en-US"/>
              <a:t>Linux-1.6%</a:t>
            </a:r>
          </a:p>
          <a:p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A13A6D-7AED-85B8-C81F-F8026DDB60E9}"/>
              </a:ext>
            </a:extLst>
          </p:cNvPr>
          <p:cNvCxnSpPr/>
          <p:nvPr/>
        </p:nvCxnSpPr>
        <p:spPr>
          <a:xfrm flipH="1">
            <a:off x="6563096" y="339436"/>
            <a:ext cx="5937" cy="2289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C31FA8-9445-ABFB-1710-7CB09DDE0CB2}"/>
              </a:ext>
            </a:extLst>
          </p:cNvPr>
          <p:cNvSpPr txBox="1"/>
          <p:nvPr/>
        </p:nvSpPr>
        <p:spPr>
          <a:xfrm>
            <a:off x="173181" y="160811"/>
            <a:ext cx="43171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Reason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C9BB1-F6FE-977B-6CD0-68539AC2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5" y="804057"/>
            <a:ext cx="5551714" cy="26175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151268-4485-039F-0E22-D3C9C14B94A8}"/>
              </a:ext>
            </a:extLst>
          </p:cNvPr>
          <p:cNvCxnSpPr/>
          <p:nvPr/>
        </p:nvCxnSpPr>
        <p:spPr>
          <a:xfrm flipV="1">
            <a:off x="487260" y="3563957"/>
            <a:ext cx="3958" cy="248985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D60DCBC-29D5-FAAF-99E3-C7DA9C12CF0A}"/>
              </a:ext>
            </a:extLst>
          </p:cNvPr>
          <p:cNvSpPr txBox="1"/>
          <p:nvPr/>
        </p:nvSpPr>
        <p:spPr>
          <a:xfrm>
            <a:off x="717467" y="3527960"/>
            <a:ext cx="502474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According to this data windows OS various version usage till 2023 sept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Windows 10 – 70%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Windows 11- 19%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Windows xp- 0.5%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Windows 7 – 10%</a:t>
            </a:r>
          </a:p>
        </p:txBody>
      </p:sp>
      <p:pic>
        <p:nvPicPr>
          <p:cNvPr id="18" name="Graphic 17" descr="Badge 1 with solid fill">
            <a:extLst>
              <a:ext uri="{FF2B5EF4-FFF2-40B4-BE49-F238E27FC236}">
                <a16:creationId xmlns:a16="http://schemas.microsoft.com/office/drawing/2014/main" id="{7A7DC5BD-02D4-C626-A26C-05661BDB7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7267" y="685800"/>
            <a:ext cx="607621" cy="587829"/>
          </a:xfrm>
          <a:prstGeom prst="rect">
            <a:avLst/>
          </a:prstGeom>
        </p:spPr>
      </p:pic>
      <p:pic>
        <p:nvPicPr>
          <p:cNvPr id="20" name="Graphic 19" descr="Badge with solid fill">
            <a:extLst>
              <a:ext uri="{FF2B5EF4-FFF2-40B4-BE49-F238E27FC236}">
                <a16:creationId xmlns:a16="http://schemas.microsoft.com/office/drawing/2014/main" id="{5E27D540-8CF3-E5B5-362E-3A3995ABF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4722" y="2684813"/>
            <a:ext cx="676894" cy="6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59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2CB8-8864-B21F-E768-C4544805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C6E59-F009-7765-CC86-9F732DFD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6D0A3-6552-88BB-33CE-E2DA79F0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4213C-E6D8-E47F-4365-B8114948E386}"/>
              </a:ext>
            </a:extLst>
          </p:cNvPr>
          <p:cNvSpPr txBox="1"/>
          <p:nvPr/>
        </p:nvSpPr>
        <p:spPr>
          <a:xfrm>
            <a:off x="650289" y="334677"/>
            <a:ext cx="987862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4000" b="1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31348-F150-0E48-D2E5-520192269C76}"/>
              </a:ext>
            </a:extLst>
          </p:cNvPr>
          <p:cNvSpPr txBox="1"/>
          <p:nvPr/>
        </p:nvSpPr>
        <p:spPr>
          <a:xfrm>
            <a:off x="343817" y="157007"/>
            <a:ext cx="1018860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>
                <a:latin typeface="Calibri"/>
                <a:ea typeface="Calibri"/>
                <a:cs typeface="Calibri"/>
              </a:rPr>
              <a:t>2. Manage memory, process, and files.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28A4D-0D35-FFAA-3BC2-290744D03E2D}"/>
              </a:ext>
            </a:extLst>
          </p:cNvPr>
          <p:cNvSpPr/>
          <p:nvPr/>
        </p:nvSpPr>
        <p:spPr>
          <a:xfrm>
            <a:off x="3607130" y="1081149"/>
            <a:ext cx="4186051" cy="8906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Windows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4392A1-DFE8-8C1D-CC0B-C97564971E1E}"/>
              </a:ext>
            </a:extLst>
          </p:cNvPr>
          <p:cNvSpPr/>
          <p:nvPr/>
        </p:nvSpPr>
        <p:spPr>
          <a:xfrm>
            <a:off x="831272" y="2773383"/>
            <a:ext cx="2939142" cy="8510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Memory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C6ED5B-57BA-4DFD-EF53-2BFEAE6DCA39}"/>
              </a:ext>
            </a:extLst>
          </p:cNvPr>
          <p:cNvSpPr/>
          <p:nvPr/>
        </p:nvSpPr>
        <p:spPr>
          <a:xfrm>
            <a:off x="4225635" y="2773383"/>
            <a:ext cx="2939142" cy="8510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Process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EEE93-99D0-4580-5D5E-B8801ADA7843}"/>
              </a:ext>
            </a:extLst>
          </p:cNvPr>
          <p:cNvSpPr/>
          <p:nvPr/>
        </p:nvSpPr>
        <p:spPr>
          <a:xfrm>
            <a:off x="8015842" y="2773382"/>
            <a:ext cx="2939142" cy="8510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File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41F35C-8E8F-73F9-A2F2-C7A38BF59BBB}"/>
              </a:ext>
            </a:extLst>
          </p:cNvPr>
          <p:cNvSpPr/>
          <p:nvPr/>
        </p:nvSpPr>
        <p:spPr>
          <a:xfrm>
            <a:off x="158337" y="4690753"/>
            <a:ext cx="1682338" cy="791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Swapping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6BC0AD-15BC-A15E-4D67-99CE8B10CEF9}"/>
              </a:ext>
            </a:extLst>
          </p:cNvPr>
          <p:cNvSpPr/>
          <p:nvPr/>
        </p:nvSpPr>
        <p:spPr>
          <a:xfrm>
            <a:off x="2206830" y="4690753"/>
            <a:ext cx="1771402" cy="791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339EF9-4C97-195A-1681-36B8D94DEA23}"/>
              </a:ext>
            </a:extLst>
          </p:cNvPr>
          <p:cNvSpPr/>
          <p:nvPr/>
        </p:nvSpPr>
        <p:spPr>
          <a:xfrm>
            <a:off x="4789713" y="4690752"/>
            <a:ext cx="2038597" cy="791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Process Scheduling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75E611-EBBD-DF35-A4B1-C7FE7BB89BF7}"/>
              </a:ext>
            </a:extLst>
          </p:cNvPr>
          <p:cNvSpPr/>
          <p:nvPr/>
        </p:nvSpPr>
        <p:spPr>
          <a:xfrm>
            <a:off x="8461167" y="4690751"/>
            <a:ext cx="2058389" cy="791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Types of file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805EBF-0853-FFB7-A258-20763BD41B11}"/>
              </a:ext>
            </a:extLst>
          </p:cNvPr>
          <p:cNvCxnSpPr/>
          <p:nvPr/>
        </p:nvCxnSpPr>
        <p:spPr>
          <a:xfrm>
            <a:off x="5569528" y="1972293"/>
            <a:ext cx="3958" cy="370114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D221A0-BFCE-861C-DF84-2AAD1B246A5D}"/>
              </a:ext>
            </a:extLst>
          </p:cNvPr>
          <p:cNvCxnSpPr>
            <a:cxnSpLocks/>
          </p:cNvCxnSpPr>
          <p:nvPr/>
        </p:nvCxnSpPr>
        <p:spPr>
          <a:xfrm flipH="1" flipV="1">
            <a:off x="1941616" y="2342408"/>
            <a:ext cx="7348846" cy="25729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4D6AA1-BCD8-2606-647D-FDE72BE2303D}"/>
              </a:ext>
            </a:extLst>
          </p:cNvPr>
          <p:cNvCxnSpPr/>
          <p:nvPr/>
        </p:nvCxnSpPr>
        <p:spPr>
          <a:xfrm>
            <a:off x="1932090" y="2352673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596DD5-B3FC-50BB-2BF2-38BB2B99B7E3}"/>
              </a:ext>
            </a:extLst>
          </p:cNvPr>
          <p:cNvCxnSpPr>
            <a:cxnSpLocks/>
          </p:cNvCxnSpPr>
          <p:nvPr/>
        </p:nvCxnSpPr>
        <p:spPr>
          <a:xfrm>
            <a:off x="5573856" y="2412049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56703F-4954-C4CB-4042-AAE4CB49E6E2}"/>
              </a:ext>
            </a:extLst>
          </p:cNvPr>
          <p:cNvCxnSpPr>
            <a:cxnSpLocks/>
          </p:cNvCxnSpPr>
          <p:nvPr/>
        </p:nvCxnSpPr>
        <p:spPr>
          <a:xfrm>
            <a:off x="9284894" y="2412049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218A3E-97B4-2342-B64E-3FF2EA397E15}"/>
              </a:ext>
            </a:extLst>
          </p:cNvPr>
          <p:cNvCxnSpPr>
            <a:cxnSpLocks/>
          </p:cNvCxnSpPr>
          <p:nvPr/>
        </p:nvCxnSpPr>
        <p:spPr>
          <a:xfrm flipH="1">
            <a:off x="912421" y="4099955"/>
            <a:ext cx="2163289" cy="3959"/>
          </a:xfrm>
          <a:prstGeom prst="straightConnector1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00A311-59AF-FE2B-E1D9-3E451C6F5E78}"/>
              </a:ext>
            </a:extLst>
          </p:cNvPr>
          <p:cNvCxnSpPr>
            <a:cxnSpLocks/>
          </p:cNvCxnSpPr>
          <p:nvPr/>
        </p:nvCxnSpPr>
        <p:spPr>
          <a:xfrm flipH="1">
            <a:off x="1941168" y="3645812"/>
            <a:ext cx="5938" cy="449283"/>
          </a:xfrm>
          <a:prstGeom prst="straightConnector1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7222B9-035A-F35D-E712-3EFE21A5CCF1}"/>
              </a:ext>
            </a:extLst>
          </p:cNvPr>
          <p:cNvCxnSpPr/>
          <p:nvPr/>
        </p:nvCxnSpPr>
        <p:spPr>
          <a:xfrm>
            <a:off x="5617771" y="3643497"/>
            <a:ext cx="13855" cy="94408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4D2865-B04E-8649-758C-101305C99C07}"/>
              </a:ext>
            </a:extLst>
          </p:cNvPr>
          <p:cNvCxnSpPr>
            <a:cxnSpLocks/>
          </p:cNvCxnSpPr>
          <p:nvPr/>
        </p:nvCxnSpPr>
        <p:spPr>
          <a:xfrm>
            <a:off x="9338706" y="3683081"/>
            <a:ext cx="13855" cy="94408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43EEBF-E272-E0B7-6ED1-2A97333709FA}"/>
              </a:ext>
            </a:extLst>
          </p:cNvPr>
          <p:cNvCxnSpPr>
            <a:cxnSpLocks/>
          </p:cNvCxnSpPr>
          <p:nvPr/>
        </p:nvCxnSpPr>
        <p:spPr>
          <a:xfrm>
            <a:off x="3080344" y="4101834"/>
            <a:ext cx="13855" cy="52845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CA92BA-95D8-37B8-6DDA-5D39B4B11D94}"/>
              </a:ext>
            </a:extLst>
          </p:cNvPr>
          <p:cNvCxnSpPr>
            <a:cxnSpLocks/>
          </p:cNvCxnSpPr>
          <p:nvPr/>
        </p:nvCxnSpPr>
        <p:spPr>
          <a:xfrm>
            <a:off x="903201" y="4121626"/>
            <a:ext cx="13855" cy="52845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43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9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21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4835A-177D-E2D0-17EE-71EBBBDF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5D760-A7D9-1D8F-607F-B5D60343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B74B1-9983-BBAF-AF8A-33CD8ED1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64030-E717-B7ED-E1C4-9A574C162666}"/>
              </a:ext>
            </a:extLst>
          </p:cNvPr>
          <p:cNvSpPr txBox="1"/>
          <p:nvPr/>
        </p:nvSpPr>
        <p:spPr>
          <a:xfrm>
            <a:off x="251362" y="211776"/>
            <a:ext cx="100168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Calibri"/>
              </a:rPr>
              <a:t>3.  Support many devices simultaneously.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D4135E90-E646-988F-FC59-93CD5893F1CD}"/>
              </a:ext>
            </a:extLst>
          </p:cNvPr>
          <p:cNvSpPr/>
          <p:nvPr/>
        </p:nvSpPr>
        <p:spPr>
          <a:xfrm flipH="1">
            <a:off x="3795157" y="3040578"/>
            <a:ext cx="2424544" cy="119742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Devices and versions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F3D6957-EA0B-6444-8EEB-890B9DF6B194}"/>
              </a:ext>
            </a:extLst>
          </p:cNvPr>
          <p:cNvSpPr/>
          <p:nvPr/>
        </p:nvSpPr>
        <p:spPr>
          <a:xfrm>
            <a:off x="6298869" y="3040578"/>
            <a:ext cx="2394857" cy="1197428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Advantages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AA45CC75-92CE-D256-B24E-2F198EAAE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735" y="2170216"/>
            <a:ext cx="864920" cy="86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3E9E4-60BE-7A21-D0FE-28F2FCA7488D}"/>
              </a:ext>
            </a:extLst>
          </p:cNvPr>
          <p:cNvSpPr txBox="1"/>
          <p:nvPr/>
        </p:nvSpPr>
        <p:spPr>
          <a:xfrm>
            <a:off x="1335974" y="2281052"/>
            <a:ext cx="19915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Servers-windows server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D6B30-5988-CE46-ABA6-53A09AE8229B}"/>
              </a:ext>
            </a:extLst>
          </p:cNvPr>
          <p:cNvSpPr txBox="1"/>
          <p:nvPr/>
        </p:nvSpPr>
        <p:spPr>
          <a:xfrm>
            <a:off x="1338448" y="1177636"/>
            <a:ext cx="19841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Personal computers-windows 10/11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C0D04-D2AF-0963-DCA3-DB3238103A54}"/>
              </a:ext>
            </a:extLst>
          </p:cNvPr>
          <p:cNvSpPr txBox="1"/>
          <p:nvPr/>
        </p:nvSpPr>
        <p:spPr>
          <a:xfrm>
            <a:off x="1338448" y="3265713"/>
            <a:ext cx="19841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Input Devices-windows vista/XP/7/10/11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66D2D-8841-E9AB-0718-05ECA2E180E1}"/>
              </a:ext>
            </a:extLst>
          </p:cNvPr>
          <p:cNvSpPr txBox="1"/>
          <p:nvPr/>
        </p:nvSpPr>
        <p:spPr>
          <a:xfrm>
            <a:off x="1338447" y="4463141"/>
            <a:ext cx="19346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Mobile devices-windows mobile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322FF-E636-0B05-EA07-49ED52EA4DEF}"/>
              </a:ext>
            </a:extLst>
          </p:cNvPr>
          <p:cNvSpPr txBox="1"/>
          <p:nvPr/>
        </p:nvSpPr>
        <p:spPr>
          <a:xfrm>
            <a:off x="1338448" y="5442856"/>
            <a:ext cx="25779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Printers and scanners-windows 8.1/7/10</a:t>
            </a:r>
          </a:p>
        </p:txBody>
      </p:sp>
      <p:pic>
        <p:nvPicPr>
          <p:cNvPr id="16" name="Graphic 15" descr="Computer outline">
            <a:extLst>
              <a:ext uri="{FF2B5EF4-FFF2-40B4-BE49-F238E27FC236}">
                <a16:creationId xmlns:a16="http://schemas.microsoft.com/office/drawing/2014/main" id="{38BAC8B3-9F8A-4AD2-6E6B-69CFD037E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527" y="1180605"/>
            <a:ext cx="815439" cy="835232"/>
          </a:xfrm>
          <a:prstGeom prst="rect">
            <a:avLst/>
          </a:prstGeom>
        </p:spPr>
      </p:pic>
      <p:pic>
        <p:nvPicPr>
          <p:cNvPr id="21" name="Graphic 20" descr="Fax with solid fill">
            <a:extLst>
              <a:ext uri="{FF2B5EF4-FFF2-40B4-BE49-F238E27FC236}">
                <a16:creationId xmlns:a16="http://schemas.microsoft.com/office/drawing/2014/main" id="{3305B4B2-91FF-A509-62CA-3D858BB01F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592" y="5386449"/>
            <a:ext cx="756063" cy="756063"/>
          </a:xfrm>
          <a:prstGeom prst="rect">
            <a:avLst/>
          </a:prstGeom>
        </p:spPr>
      </p:pic>
      <p:pic>
        <p:nvPicPr>
          <p:cNvPr id="22" name="Graphic 21" descr="Smart Phone with solid fill">
            <a:extLst>
              <a:ext uri="{FF2B5EF4-FFF2-40B4-BE49-F238E27FC236}">
                <a16:creationId xmlns:a16="http://schemas.microsoft.com/office/drawing/2014/main" id="{C4EF12CA-7C27-8629-9EA8-14FEF1CB7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5527" y="4416632"/>
            <a:ext cx="874816" cy="726375"/>
          </a:xfrm>
          <a:prstGeom prst="rect">
            <a:avLst/>
          </a:prstGeom>
        </p:spPr>
      </p:pic>
      <p:pic>
        <p:nvPicPr>
          <p:cNvPr id="23" name="Graphic 22" descr="Mouse with solid fill">
            <a:extLst>
              <a:ext uri="{FF2B5EF4-FFF2-40B4-BE49-F238E27FC236}">
                <a16:creationId xmlns:a16="http://schemas.microsoft.com/office/drawing/2014/main" id="{8F2D3571-13AC-8136-E8D7-C9240DD0D5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4800" y="3357748"/>
            <a:ext cx="726375" cy="726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ED9A57-0CBF-EFEB-F93C-9427E35FA3D6}"/>
              </a:ext>
            </a:extLst>
          </p:cNvPr>
          <p:cNvSpPr txBox="1"/>
          <p:nvPr/>
        </p:nvSpPr>
        <p:spPr>
          <a:xfrm>
            <a:off x="10047019" y="1177635"/>
            <a:ext cx="2350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Universal plug and play-UPnP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4B111-8345-916D-A823-F17BCA7334B3}"/>
              </a:ext>
            </a:extLst>
          </p:cNvPr>
          <p:cNvSpPr txBox="1"/>
          <p:nvPr/>
        </p:nvSpPr>
        <p:spPr>
          <a:xfrm>
            <a:off x="9977745" y="2285998"/>
            <a:ext cx="2350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Unified user experience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019E8-1200-D303-662C-63750608D77A}"/>
              </a:ext>
            </a:extLst>
          </p:cNvPr>
          <p:cNvSpPr txBox="1"/>
          <p:nvPr/>
        </p:nvSpPr>
        <p:spPr>
          <a:xfrm>
            <a:off x="9977745" y="3315193"/>
            <a:ext cx="19148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Cross platform compatibility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F7118-0A28-E00E-B8ED-F52AC1D30CD1}"/>
              </a:ext>
            </a:extLst>
          </p:cNvPr>
          <p:cNvSpPr txBox="1"/>
          <p:nvPr/>
        </p:nvSpPr>
        <p:spPr>
          <a:xfrm>
            <a:off x="10047018" y="4463140"/>
            <a:ext cx="2350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Enhanced </a:t>
            </a:r>
          </a:p>
          <a:p>
            <a:r>
              <a:rPr lang="en-US"/>
              <a:t>productivity</a:t>
            </a:r>
          </a:p>
        </p:txBody>
      </p:sp>
      <p:pic>
        <p:nvPicPr>
          <p:cNvPr id="25" name="Graphic 24" descr="Plug outline">
            <a:extLst>
              <a:ext uri="{FF2B5EF4-FFF2-40B4-BE49-F238E27FC236}">
                <a16:creationId xmlns:a16="http://schemas.microsoft.com/office/drawing/2014/main" id="{2AD0C3B9-747C-4460-D186-769FBA66C0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2228" y="1180605"/>
            <a:ext cx="775855" cy="775855"/>
          </a:xfrm>
          <a:prstGeom prst="rect">
            <a:avLst/>
          </a:prstGeom>
        </p:spPr>
      </p:pic>
      <p:pic>
        <p:nvPicPr>
          <p:cNvPr id="27" name="Graphic 26" descr="Online meeting with solid fill">
            <a:extLst>
              <a:ext uri="{FF2B5EF4-FFF2-40B4-BE49-F238E27FC236}">
                <a16:creationId xmlns:a16="http://schemas.microsoft.com/office/drawing/2014/main" id="{428DD436-EBDA-DFDF-8F09-636289B40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02436" y="2190008"/>
            <a:ext cx="825335" cy="825335"/>
          </a:xfrm>
          <a:prstGeom prst="rect">
            <a:avLst/>
          </a:prstGeom>
        </p:spPr>
      </p:pic>
      <p:pic>
        <p:nvPicPr>
          <p:cNvPr id="29" name="Graphic 28" descr="Internet Of Things with solid fill">
            <a:extLst>
              <a:ext uri="{FF2B5EF4-FFF2-40B4-BE49-F238E27FC236}">
                <a16:creationId xmlns:a16="http://schemas.microsoft.com/office/drawing/2014/main" id="{38A21083-03F0-0565-855F-9D06999FCD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32125" y="3199410"/>
            <a:ext cx="756063" cy="756063"/>
          </a:xfrm>
          <a:prstGeom prst="rect">
            <a:avLst/>
          </a:prstGeom>
        </p:spPr>
      </p:pic>
      <p:pic>
        <p:nvPicPr>
          <p:cNvPr id="30" name="Graphic 29" descr="Bar graph with upward trend with solid fill">
            <a:extLst>
              <a:ext uri="{FF2B5EF4-FFF2-40B4-BE49-F238E27FC236}">
                <a16:creationId xmlns:a16="http://schemas.microsoft.com/office/drawing/2014/main" id="{E83E035B-1F16-A325-00D9-C36C64F5E5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2852" y="4416631"/>
            <a:ext cx="835232" cy="83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80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75AE1-5617-F9E0-4DA3-98FD6EDF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83647-548A-65C9-A4F9-8E4CE5D9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107C1-2433-6F41-61C2-17533DE243D6}"/>
              </a:ext>
            </a:extLst>
          </p:cNvPr>
          <p:cNvSpPr txBox="1"/>
          <p:nvPr/>
        </p:nvSpPr>
        <p:spPr>
          <a:xfrm>
            <a:off x="650289" y="334677"/>
            <a:ext cx="987862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>
                <a:latin typeface="Calibri"/>
                <a:ea typeface="Calibri"/>
                <a:cs typeface="Arial"/>
              </a:rPr>
              <a:t>4. Hide the implementation details</a:t>
            </a:r>
            <a:endParaRPr lang="en-US" sz="4000" b="1">
              <a:latin typeface="Calibri"/>
              <a:ea typeface="Calibri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FF77F-E5BD-5840-12C3-233C8606D9FC}"/>
              </a:ext>
            </a:extLst>
          </p:cNvPr>
          <p:cNvSpPr txBox="1"/>
          <p:nvPr/>
        </p:nvSpPr>
        <p:spPr>
          <a:xfrm>
            <a:off x="2867324" y="1443501"/>
            <a:ext cx="568587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 Nova Light" panose="020B0304020202020204" pitchFamily="34" charset="0"/>
                <a:ea typeface="Calibri"/>
                <a:cs typeface="Calibri"/>
              </a:rPr>
              <a:t>Prevent unauthorized access and attacks.</a:t>
            </a:r>
            <a:endParaRPr lang="en-US" sz="2400" dirty="0">
              <a:latin typeface="Arial Nova Light" panose="020B03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 Nova Light" panose="020B0304020202020204" pitchFamily="34" charset="0"/>
                <a:ea typeface="Calibri"/>
                <a:cs typeface="Calibri"/>
              </a:rPr>
              <a:t>Keep user experience and stability.</a:t>
            </a:r>
            <a:endParaRPr lang="en-US" sz="2400" dirty="0">
              <a:latin typeface="Arial Nova Light" panose="020B030402020202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26E67255-C46C-F856-6E76-8C6B08757B1E}"/>
              </a:ext>
            </a:extLst>
          </p:cNvPr>
          <p:cNvSpPr/>
          <p:nvPr/>
        </p:nvSpPr>
        <p:spPr>
          <a:xfrm>
            <a:off x="791689" y="1410195"/>
            <a:ext cx="1543792" cy="702623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Why?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ACD42962-687D-CDED-0A22-51FDA1D11432}"/>
              </a:ext>
            </a:extLst>
          </p:cNvPr>
          <p:cNvSpPr/>
          <p:nvPr/>
        </p:nvSpPr>
        <p:spPr>
          <a:xfrm>
            <a:off x="771896" y="2686793"/>
            <a:ext cx="1593273" cy="712519"/>
          </a:xfrm>
          <a:prstGeom prst="snip2Diag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How?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0FD3C-9CCF-67C2-A3B4-1B4BCF0688A5}"/>
              </a:ext>
            </a:extLst>
          </p:cNvPr>
          <p:cNvSpPr txBox="1"/>
          <p:nvPr/>
        </p:nvSpPr>
        <p:spPr>
          <a:xfrm>
            <a:off x="2867324" y="2611241"/>
            <a:ext cx="6111411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 Nova Light" panose="020B0304020202020204" pitchFamily="34" charset="0"/>
                <a:ea typeface="Calibri"/>
                <a:cs typeface="Calibri"/>
              </a:rPr>
              <a:t>Use abstract layer.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 Nova Light" panose="020B0304020202020204" pitchFamily="34" charset="0"/>
                <a:ea typeface="Calibri"/>
                <a:cs typeface="Calibri"/>
              </a:rPr>
              <a:t>Give user's to privileges and access control.</a:t>
            </a:r>
            <a:endParaRPr lang="en-US" sz="2400" dirty="0">
              <a:latin typeface="Arial Nova Light" panose="020B0304020202020204" pitchFamily="34" charset="0"/>
              <a:ea typeface="Calibri"/>
              <a:cs typeface="Calibri" panose="020F050202020403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pic>
        <p:nvPicPr>
          <p:cNvPr id="6" name="Graphic 5" descr="Beetle with solid fill">
            <a:extLst>
              <a:ext uri="{FF2B5EF4-FFF2-40B4-BE49-F238E27FC236}">
                <a16:creationId xmlns:a16="http://schemas.microsoft.com/office/drawing/2014/main" id="{E1ED509B-D6FC-AEAD-6E60-ED0B7612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801" y="1249878"/>
            <a:ext cx="914400" cy="914400"/>
          </a:xfrm>
          <a:prstGeom prst="rect">
            <a:avLst/>
          </a:prstGeom>
        </p:spPr>
      </p:pic>
      <p:pic>
        <p:nvPicPr>
          <p:cNvPr id="10" name="Picture 9" descr="A diagram of layers of layers&#10;&#10;Description automatically generated">
            <a:extLst>
              <a:ext uri="{FF2B5EF4-FFF2-40B4-BE49-F238E27FC236}">
                <a16:creationId xmlns:a16="http://schemas.microsoft.com/office/drawing/2014/main" id="{FF269909-F01A-AB9C-34D5-6556EABD7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868" y="2346244"/>
            <a:ext cx="3009900" cy="379837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25ADA15-EBB4-F599-60F6-D9512CAE00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" t="26202" r="275" b="721"/>
          <a:stretch/>
        </p:blipFill>
        <p:spPr>
          <a:xfrm>
            <a:off x="3084104" y="3538846"/>
            <a:ext cx="3569565" cy="300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9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222A0-AC94-CC72-A423-2CDB515E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E503E-568B-EDC5-675E-FFBDDC2B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dirty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9373B3-01FE-FEBD-99DD-F163A799DFA4}"/>
              </a:ext>
            </a:extLst>
          </p:cNvPr>
          <p:cNvSpPr txBox="1"/>
          <p:nvPr/>
        </p:nvSpPr>
        <p:spPr>
          <a:xfrm>
            <a:off x="1165194" y="2314358"/>
            <a:ext cx="10188606" cy="3170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>
                <a:latin typeface="Arial Nova Light" panose="020B0304020202020204" pitchFamily="34" charset="0"/>
                <a:cs typeface="Calibri"/>
              </a:rPr>
              <a:t>The level of security it provides.</a:t>
            </a:r>
          </a:p>
          <a:p>
            <a:r>
              <a:rPr lang="en-US" sz="4000" dirty="0">
                <a:latin typeface="Arial Nova Light" panose="020B0304020202020204" pitchFamily="34" charset="0"/>
                <a:cs typeface="Calibri"/>
              </a:rPr>
              <a:t>2. Hide the implementation details.</a:t>
            </a:r>
          </a:p>
          <a:p>
            <a:r>
              <a:rPr lang="en-US" sz="4000" dirty="0">
                <a:latin typeface="Arial Nova Light" panose="020B0304020202020204" pitchFamily="34" charset="0"/>
                <a:cs typeface="Calibri"/>
              </a:rPr>
              <a:t>3. Manage memory, processor, file </a:t>
            </a:r>
            <a:r>
              <a:rPr lang="en-US" sz="4000" dirty="0" err="1">
                <a:latin typeface="Arial Nova Light" panose="020B0304020202020204" pitchFamily="34" charset="0"/>
                <a:cs typeface="Calibri"/>
              </a:rPr>
              <a:t>etc</a:t>
            </a:r>
            <a:endParaRPr lang="en-US" sz="4000" dirty="0">
              <a:latin typeface="Arial Nova Light" panose="020B0304020202020204" pitchFamily="34" charset="0"/>
              <a:cs typeface="Calibri"/>
            </a:endParaRPr>
          </a:p>
          <a:p>
            <a:r>
              <a:rPr lang="en-US" sz="4000" dirty="0">
                <a:latin typeface="Arial Nova Light" panose="020B0304020202020204" pitchFamily="34" charset="0"/>
                <a:cs typeface="Calibri"/>
              </a:rPr>
              <a:t>4.</a:t>
            </a:r>
            <a:r>
              <a:rPr lang="en-US" sz="4000" dirty="0">
                <a:latin typeface="Arial Nova Light" panose="020B0304020202020204" pitchFamily="34" charset="0"/>
                <a:ea typeface="+mn-lt"/>
                <a:cs typeface="Calibri"/>
              </a:rPr>
              <a:t> </a:t>
            </a:r>
            <a:r>
              <a:rPr lang="en-US" sz="4000" dirty="0">
                <a:latin typeface="Arial Nova Light" panose="020B0304020202020204" pitchFamily="34" charset="0"/>
                <a:ea typeface="+mn-lt"/>
                <a:cs typeface="+mn-lt"/>
              </a:rPr>
              <a:t>Resolve conflict in resource demand.</a:t>
            </a:r>
            <a:endParaRPr lang="en-US" sz="4000" dirty="0">
              <a:latin typeface="Arial Nova Light" panose="020B0304020202020204" pitchFamily="34" charset="0"/>
              <a:cs typeface="Calibri" panose="020F0502020204030204" pitchFamily="34" charset="0"/>
            </a:endParaRPr>
          </a:p>
          <a:p>
            <a:pPr lvl="0"/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F7183-C4DE-D1F5-CC06-48AED20F61BA}"/>
              </a:ext>
            </a:extLst>
          </p:cNvPr>
          <p:cNvSpPr txBox="1"/>
          <p:nvPr/>
        </p:nvSpPr>
        <p:spPr>
          <a:xfrm>
            <a:off x="650288" y="334677"/>
            <a:ext cx="108196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 Nova Light" panose="020B0304020202020204" pitchFamily="34" charset="0"/>
                <a:cs typeface="Arial" panose="020B0604020202020204" pitchFamily="34" charset="0"/>
              </a:rPr>
              <a:t>SECTION 4- Android mobile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133291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924E12-750C-3EC2-962D-6073B564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A9C83-08E2-070A-9A0A-B261C567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dirty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F1D13-E6F2-0AB5-0A64-7B6A84B3F39A}"/>
              </a:ext>
            </a:extLst>
          </p:cNvPr>
          <p:cNvSpPr txBox="1"/>
          <p:nvPr/>
        </p:nvSpPr>
        <p:spPr>
          <a:xfrm>
            <a:off x="566134" y="407831"/>
            <a:ext cx="81727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>
              <a:buAutoNum type="arabicPeriod"/>
            </a:pPr>
            <a:r>
              <a:rPr lang="en-US" sz="4000">
                <a:latin typeface="Calibri"/>
                <a:cs typeface="Calibri"/>
              </a:rPr>
              <a:t>The level of security it provides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8D8EA-2F95-64D2-1A00-5B4572B310EF}"/>
              </a:ext>
            </a:extLst>
          </p:cNvPr>
          <p:cNvSpPr txBox="1"/>
          <p:nvPr/>
        </p:nvSpPr>
        <p:spPr>
          <a:xfrm>
            <a:off x="1032993" y="1612542"/>
            <a:ext cx="8742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 descr="A diagram of a security enforcement system&#10;&#10;Description automatically generated">
            <a:extLst>
              <a:ext uri="{FF2B5EF4-FFF2-40B4-BE49-F238E27FC236}">
                <a16:creationId xmlns:a16="http://schemas.microsoft.com/office/drawing/2014/main" id="{1469BE65-DECE-D613-7EB0-A6FADEB5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03" y="1189149"/>
            <a:ext cx="5456606" cy="50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AAA85-FFF5-2DEE-426B-57BFCFAD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F06B06-3CA1-48AE-B290-1770BDC6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5D2B7-6C5B-3D18-AB95-DCBD580E8C20}"/>
              </a:ext>
            </a:extLst>
          </p:cNvPr>
          <p:cNvSpPr txBox="1"/>
          <p:nvPr/>
        </p:nvSpPr>
        <p:spPr>
          <a:xfrm>
            <a:off x="761999" y="539302"/>
            <a:ext cx="94509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Calibri"/>
                <a:cs typeface="Calibri"/>
              </a:rPr>
              <a:t>2.Hide the implementation details.</a:t>
            </a:r>
            <a:endParaRPr lang="en-GB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1E339D-C482-5F84-917A-AFDF7CF38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84" y="1570418"/>
            <a:ext cx="5546232" cy="48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4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461F72-A27E-48C5-A99A-B5EEDA745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EB60A-EFE8-A35C-60D9-62FCDC73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28" y="4046273"/>
            <a:ext cx="9144000" cy="1748373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82E8D-312B-4792-A211-0BDE37F6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5562" y="262321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36F9B07-02BE-4BD5-BA9D-E91B8A456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61268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AF654-E6EA-5F3E-30FC-C2C9D6127D0F}"/>
              </a:ext>
            </a:extLst>
          </p:cNvPr>
          <p:cNvSpPr txBox="1"/>
          <p:nvPr/>
        </p:nvSpPr>
        <p:spPr>
          <a:xfrm>
            <a:off x="1395211" y="415880"/>
            <a:ext cx="92969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3.Manage memory, processor, file etc.</a:t>
            </a:r>
            <a:endParaRPr lang="en-US" dirty="0"/>
          </a:p>
        </p:txBody>
      </p:sp>
      <p:pic>
        <p:nvPicPr>
          <p:cNvPr id="4" name="Picture 3" descr="A diagram of a computer hardware system&#10;&#10;Description automatically generated">
            <a:extLst>
              <a:ext uri="{FF2B5EF4-FFF2-40B4-BE49-F238E27FC236}">
                <a16:creationId xmlns:a16="http://schemas.microsoft.com/office/drawing/2014/main" id="{7F96768D-045A-2807-F2E2-DE65FA51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28078"/>
            <a:ext cx="6096000" cy="40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9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21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4835A-177D-E2D0-17EE-71EBBBDF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5D760-A7D9-1D8F-607F-B5D60343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B74B1-9983-BBAF-AF8A-33CD8ED1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2A500-757B-5691-E416-34EAA48B7875}"/>
              </a:ext>
            </a:extLst>
          </p:cNvPr>
          <p:cNvSpPr txBox="1"/>
          <p:nvPr/>
        </p:nvSpPr>
        <p:spPr>
          <a:xfrm>
            <a:off x="858591" y="174400"/>
            <a:ext cx="9766478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Calibri"/>
                <a:cs typeface="Calibri"/>
              </a:rPr>
              <a:t>4.Resolve conflict in resource demand.</a:t>
            </a:r>
            <a:endParaRPr lang="en-GB" sz="4000">
              <a:latin typeface="Calibri"/>
              <a:cs typeface="Calibri"/>
            </a:endParaRPr>
          </a:p>
          <a:p>
            <a:pPr algn="l"/>
            <a:endParaRPr lang="en-GB"/>
          </a:p>
        </p:txBody>
      </p:sp>
      <p:pic>
        <p:nvPicPr>
          <p:cNvPr id="6" name="Picture 5" descr="A group of people holding puzzle pieces&#10;&#10;Description automatically generated">
            <a:extLst>
              <a:ext uri="{FF2B5EF4-FFF2-40B4-BE49-F238E27FC236}">
                <a16:creationId xmlns:a16="http://schemas.microsoft.com/office/drawing/2014/main" id="{2D991ECB-6AA7-DDAC-96CB-83B97282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96" y="1158496"/>
            <a:ext cx="8137569" cy="46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26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D0461F72-A27E-48C5-A99A-B5EEDA745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DF382E8D-312B-4792-A211-0BDE37F6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5562" y="262321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16">
            <a:extLst>
              <a:ext uri="{FF2B5EF4-FFF2-40B4-BE49-F238E27FC236}">
                <a16:creationId xmlns:a16="http://schemas.microsoft.com/office/drawing/2014/main" id="{036F9B07-02BE-4BD5-BA9D-E91B8A456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61268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72FE07-AE67-3FC8-C2D4-62D22ADA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A group of men sitting at a desk with computers&#10;&#10;Description automatically generated">
            <a:extLst>
              <a:ext uri="{FF2B5EF4-FFF2-40B4-BE49-F238E27FC236}">
                <a16:creationId xmlns:a16="http://schemas.microsoft.com/office/drawing/2014/main" id="{4D48FD39-C70E-325D-3280-9C7AAD1F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24" y="634552"/>
            <a:ext cx="7755094" cy="59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8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06287"/>
            <a:ext cx="11178209" cy="5613538"/>
          </a:xfrm>
        </p:spPr>
        <p:txBody>
          <a:bodyPr>
            <a:normAutofit/>
          </a:bodyPr>
          <a:lstStyle/>
          <a:p>
            <a:endParaRPr lang="en-US" sz="4000" dirty="0">
              <a:latin typeface="Calibri"/>
              <a:ea typeface="Calibri"/>
              <a:cs typeface="Calibri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Arial Nova Light" panose="020B0304020202020204" pitchFamily="34" charset="0"/>
                <a:ea typeface="Calibri"/>
                <a:cs typeface="Calibri"/>
              </a:rPr>
              <a:t>Security features in Linux operating system.</a:t>
            </a:r>
          </a:p>
          <a:p>
            <a:pPr lvl="0"/>
            <a:r>
              <a:rPr lang="en-US" sz="4000" dirty="0">
                <a:latin typeface="Arial Nova Light" panose="020B0304020202020204" pitchFamily="34" charset="0"/>
              </a:rPr>
              <a:t>2.   </a:t>
            </a:r>
            <a:r>
              <a:rPr lang="en-US" sz="4000" dirty="0">
                <a:latin typeface="Arial Nova Light" panose="020B0304020202020204" pitchFamily="34" charset="0"/>
                <a:cs typeface="Calibri" panose="020F0502020204030204" pitchFamily="34" charset="0"/>
              </a:rPr>
              <a:t>Provide a </a:t>
            </a:r>
            <a:r>
              <a:rPr lang="en-US" sz="4000" dirty="0" err="1">
                <a:latin typeface="Arial Nova Light" panose="020B0304020202020204" pitchFamily="34" charset="0"/>
                <a:cs typeface="Calibri" panose="020F0502020204030204" pitchFamily="34" charset="0"/>
              </a:rPr>
              <a:t>stable,portable,reliable,safe</a:t>
            </a:r>
            <a:r>
              <a:rPr lang="en-US" sz="4000" dirty="0">
                <a:latin typeface="Arial Nova Light" panose="020B0304020202020204" pitchFamily="34" charset="0"/>
                <a:cs typeface="Calibri" panose="020F0502020204030204" pitchFamily="34" charset="0"/>
              </a:rPr>
              <a:t> and </a:t>
            </a:r>
          </a:p>
          <a:p>
            <a:pPr lvl="0"/>
            <a:r>
              <a:rPr lang="en-US" sz="4000" dirty="0">
                <a:latin typeface="Arial Nova Light" panose="020B0304020202020204" pitchFamily="34" charset="0"/>
                <a:cs typeface="Calibri" panose="020F0502020204030204" pitchFamily="34" charset="0"/>
              </a:rPr>
              <a:t>       well-behaved environment</a:t>
            </a:r>
          </a:p>
          <a:p>
            <a:pPr marL="742950" lvl="0" indent="-742950">
              <a:buAutoNum type="arabicPeriod" startAt="3"/>
            </a:pPr>
            <a:r>
              <a:rPr lang="en-US" sz="4000" dirty="0">
                <a:latin typeface="Arial Nova Light" panose="020B0304020202020204" pitchFamily="34" charset="0"/>
                <a:cs typeface="Calibri" panose="020F0502020204030204" pitchFamily="34" charset="0"/>
              </a:rPr>
              <a:t>Share resources among </a:t>
            </a:r>
            <a:r>
              <a:rPr lang="en-US" sz="4000" dirty="0" err="1">
                <a:latin typeface="Arial Nova Light" panose="020B0304020202020204" pitchFamily="34" charset="0"/>
                <a:cs typeface="Calibri" panose="020F0502020204030204" pitchFamily="34" charset="0"/>
              </a:rPr>
              <a:t>users,fairly,efficiently</a:t>
            </a:r>
            <a:r>
              <a:rPr lang="en-US" sz="4000" dirty="0">
                <a:latin typeface="Arial Nova Light" panose="020B0304020202020204" pitchFamily="34" charset="0"/>
                <a:cs typeface="Calibri" panose="020F0502020204030204" pitchFamily="34" charset="0"/>
              </a:rPr>
              <a:t> and safety</a:t>
            </a:r>
          </a:p>
          <a:p>
            <a:pPr marL="742950" lvl="0" indent="-742950">
              <a:buAutoNum type="arabicPeriod" startAt="3"/>
            </a:pPr>
            <a:r>
              <a:rPr lang="en-US" sz="4000" dirty="0">
                <a:latin typeface="Arial Nova Light" panose="020B0304020202020204" pitchFamily="34" charset="0"/>
                <a:cs typeface="Calibri" panose="020F0502020204030204" pitchFamily="34" charset="0"/>
              </a:rPr>
              <a:t>Manage </a:t>
            </a:r>
            <a:r>
              <a:rPr lang="en-US" sz="4000" dirty="0" err="1">
                <a:latin typeface="Arial Nova Light" panose="020B0304020202020204" pitchFamily="34" charset="0"/>
                <a:cs typeface="Calibri" panose="020F0502020204030204" pitchFamily="34" charset="0"/>
              </a:rPr>
              <a:t>memory,processor</a:t>
            </a:r>
            <a:r>
              <a:rPr lang="en-US" sz="4000" dirty="0">
                <a:latin typeface="Arial Nova Light" panose="020B0304020202020204" pitchFamily="34" charset="0"/>
                <a:cs typeface="Calibri" panose="020F0502020204030204" pitchFamily="34" charset="0"/>
              </a:rPr>
              <a:t> and file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7382" y="6356350"/>
            <a:ext cx="1306417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333F2-E068-45FF-891F-27F5B62BF4FC}"/>
              </a:ext>
            </a:extLst>
          </p:cNvPr>
          <p:cNvSpPr txBox="1"/>
          <p:nvPr/>
        </p:nvSpPr>
        <p:spPr>
          <a:xfrm>
            <a:off x="1306103" y="606287"/>
            <a:ext cx="9631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SECTION 1-Linux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F75AE1-5617-F9E0-4DA3-98FD6EDF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83647-548A-65C9-A4F9-8E4CE5D9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107C1-2433-6F41-61C2-17533DE243D6}"/>
              </a:ext>
            </a:extLst>
          </p:cNvPr>
          <p:cNvSpPr txBox="1"/>
          <p:nvPr/>
        </p:nvSpPr>
        <p:spPr>
          <a:xfrm>
            <a:off x="650289" y="334677"/>
            <a:ext cx="9878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SECTION 3- MAC operating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FF77F-E5BD-5840-12C3-233C8606D9FC}"/>
              </a:ext>
            </a:extLst>
          </p:cNvPr>
          <p:cNvSpPr txBox="1"/>
          <p:nvPr/>
        </p:nvSpPr>
        <p:spPr>
          <a:xfrm>
            <a:off x="763412" y="1649340"/>
            <a:ext cx="10188606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>
                <a:latin typeface="Arial Nova Light" panose="020B0304020202020204" pitchFamily="34" charset="0"/>
                <a:ea typeface="+mn-lt"/>
                <a:cs typeface="+mn-lt"/>
              </a:rPr>
              <a:t>Support many devices simultaneously.</a:t>
            </a:r>
            <a:endParaRPr lang="en-US" sz="4000" dirty="0">
              <a:latin typeface="Arial Nova Light" panose="020B0304020202020204" pitchFamily="34" charset="0"/>
              <a:ea typeface="Calibri"/>
              <a:cs typeface="Calibri"/>
            </a:endParaRPr>
          </a:p>
          <a:p>
            <a:pPr marL="742950" indent="-742950">
              <a:buAutoNum type="arabicPeriod"/>
            </a:pPr>
            <a:r>
              <a:rPr lang="en-US" sz="4000" dirty="0">
                <a:latin typeface="Arial Nova Light" panose="020B0304020202020204" pitchFamily="34" charset="0"/>
                <a:ea typeface="+mn-lt"/>
                <a:cs typeface="+mn-lt"/>
              </a:rPr>
              <a:t>Provide a stable, portable, reliable, safe, and well-behaved environment.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 Nova Light" panose="020B0304020202020204" pitchFamily="34" charset="0"/>
                <a:ea typeface="+mn-lt"/>
                <a:cs typeface="+mn-lt"/>
              </a:rPr>
              <a:t>Management of memory, and process. 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 Nova Light" panose="020B0304020202020204" pitchFamily="34" charset="0"/>
                <a:ea typeface="+mn-lt"/>
                <a:cs typeface="+mn-lt"/>
              </a:rPr>
              <a:t>The level of the security macOS provides.</a:t>
            </a:r>
          </a:p>
          <a:p>
            <a:endParaRPr lang="en-US" sz="4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3646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AA8705F2-9B61-4D36-8093-4E61C7EC5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504" flipH="1">
            <a:off x="406291" y="342387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1B79-F2C2-F502-1423-212E5846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6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Support many devices simultaneously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D17BF-379C-50B4-1385-C5713C1E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6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The iPhone can wirelessly connect to a Mac as a web camera.</a:t>
            </a:r>
          </a:p>
          <a:p>
            <a:r>
              <a:rPr lang="en-US" sz="2000"/>
              <a:t>All photos and files can be accessed from any device.</a:t>
            </a:r>
          </a:p>
          <a:p>
            <a:r>
              <a:rPr lang="en-US" sz="2000"/>
              <a:t>The user can copy a file on one device and paste it on another device.</a:t>
            </a:r>
          </a:p>
          <a:p>
            <a:r>
              <a:rPr lang="en-US" sz="2000"/>
              <a:t>Allows a Mac keyboard and trackpad/mouse to operate a nearby iPad.</a:t>
            </a:r>
          </a:p>
          <a:p>
            <a:r>
              <a:rPr lang="en-US" sz="2000"/>
              <a:t>If we receive a call on our iPhone, we can answer the call from our Mac.</a:t>
            </a:r>
          </a:p>
          <a:p>
            <a:r>
              <a:rPr lang="en-US" sz="2000"/>
              <a:t>The computer can be unlocked using the Apple Watch.</a:t>
            </a:r>
          </a:p>
          <a:p>
            <a:pPr marL="0"/>
            <a:endParaRPr lang="en-US" sz="2000"/>
          </a:p>
        </p:txBody>
      </p:sp>
      <p:pic>
        <p:nvPicPr>
          <p:cNvPr id="92" name="Picture 91" descr="A person on a computer&#10;&#10;Description automatically generated">
            <a:extLst>
              <a:ext uri="{FF2B5EF4-FFF2-40B4-BE49-F238E27FC236}">
                <a16:creationId xmlns:a16="http://schemas.microsoft.com/office/drawing/2014/main" id="{C9C3184A-E665-BC3B-CCA6-2AE549B1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180" y="1451150"/>
            <a:ext cx="2533422" cy="185573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94" name="Picture 93" descr="A screenshot of a phone&#10;&#10;Description automatically generated">
            <a:extLst>
              <a:ext uri="{FF2B5EF4-FFF2-40B4-BE49-F238E27FC236}">
                <a16:creationId xmlns:a16="http://schemas.microsoft.com/office/drawing/2014/main" id="{CD3A9303-4463-99BB-0731-6432C423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008" y="1881832"/>
            <a:ext cx="2533422" cy="142504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93" name="Picture 92" descr="A computer and tablet with a drawing on the screen&#10;&#10;Description automatically generated">
            <a:extLst>
              <a:ext uri="{FF2B5EF4-FFF2-40B4-BE49-F238E27FC236}">
                <a16:creationId xmlns:a16="http://schemas.microsoft.com/office/drawing/2014/main" id="{EEEE10DE-9792-78D1-C2DC-A39655AE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80" y="3529501"/>
            <a:ext cx="2536470" cy="1020929"/>
          </a:xfrm>
          <a:custGeom>
            <a:avLst/>
            <a:gdLst/>
            <a:ahLst/>
            <a:cxnLst/>
            <a:rect l="l" t="t" r="r" b="b"/>
            <a:pathLst>
              <a:path w="2536470" h="2533423">
                <a:moveTo>
                  <a:pt x="145013" y="0"/>
                </a:moveTo>
                <a:lnTo>
                  <a:pt x="2391457" y="0"/>
                </a:lnTo>
                <a:cubicBezTo>
                  <a:pt x="2471545" y="0"/>
                  <a:pt x="2536470" y="64925"/>
                  <a:pt x="2536470" y="145013"/>
                </a:cubicBezTo>
                <a:lnTo>
                  <a:pt x="2536470" y="2388410"/>
                </a:lnTo>
                <a:cubicBezTo>
                  <a:pt x="2536470" y="2468498"/>
                  <a:pt x="2471545" y="2533423"/>
                  <a:pt x="2391457" y="2533423"/>
                </a:cubicBezTo>
                <a:lnTo>
                  <a:pt x="145013" y="2533423"/>
                </a:lnTo>
                <a:cubicBezTo>
                  <a:pt x="64925" y="2533423"/>
                  <a:pt x="0" y="2468498"/>
                  <a:pt x="0" y="2388410"/>
                </a:cubicBezTo>
                <a:lnTo>
                  <a:pt x="0" y="145013"/>
                </a:lnTo>
                <a:cubicBezTo>
                  <a:pt x="0" y="64925"/>
                  <a:pt x="64925" y="0"/>
                  <a:pt x="145013" y="0"/>
                </a:cubicBezTo>
                <a:close/>
              </a:path>
            </a:pathLst>
          </a:custGeom>
        </p:spPr>
      </p:pic>
      <p:pic>
        <p:nvPicPr>
          <p:cNvPr id="95" name="Picture 94" descr="A computer with a colorful screen&#10;&#10;Description automatically generated">
            <a:extLst>
              <a:ext uri="{FF2B5EF4-FFF2-40B4-BE49-F238E27FC236}">
                <a16:creationId xmlns:a16="http://schemas.microsoft.com/office/drawing/2014/main" id="{539C9739-294E-14C1-C28E-F39B14864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007" y="3529501"/>
            <a:ext cx="2533423" cy="1374381"/>
          </a:xfrm>
          <a:custGeom>
            <a:avLst/>
            <a:gdLst/>
            <a:ahLst/>
            <a:cxnLst/>
            <a:rect l="l" t="t" r="r" b="b"/>
            <a:pathLst>
              <a:path w="2536470" h="2533423">
                <a:moveTo>
                  <a:pt x="145013" y="0"/>
                </a:moveTo>
                <a:lnTo>
                  <a:pt x="2391457" y="0"/>
                </a:lnTo>
                <a:cubicBezTo>
                  <a:pt x="2471545" y="0"/>
                  <a:pt x="2536470" y="64925"/>
                  <a:pt x="2536470" y="145013"/>
                </a:cubicBezTo>
                <a:lnTo>
                  <a:pt x="2536470" y="2388410"/>
                </a:lnTo>
                <a:cubicBezTo>
                  <a:pt x="2536470" y="2468498"/>
                  <a:pt x="2471545" y="2533423"/>
                  <a:pt x="2391457" y="2533423"/>
                </a:cubicBezTo>
                <a:lnTo>
                  <a:pt x="145013" y="2533423"/>
                </a:lnTo>
                <a:cubicBezTo>
                  <a:pt x="64925" y="2533423"/>
                  <a:pt x="0" y="2468498"/>
                  <a:pt x="0" y="2388410"/>
                </a:cubicBezTo>
                <a:lnTo>
                  <a:pt x="0" y="145013"/>
                </a:lnTo>
                <a:cubicBezTo>
                  <a:pt x="0" y="64925"/>
                  <a:pt x="64925" y="0"/>
                  <a:pt x="145013" y="0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id="{C601C005-844A-4FB7-8001-BC0DB9D7C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1649" y="2957299"/>
            <a:ext cx="947488" cy="9217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C7D9C-A7F5-4CFA-2675-94DFF832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560" y="6356350"/>
            <a:ext cx="17122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92B06-8B2B-D8A3-6822-1BB5AD0A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75689" y="6356350"/>
            <a:ext cx="355123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FCF5E6-181E-3E06-9B95-89AFC011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2400" y="6356350"/>
            <a:ext cx="104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dirty="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09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9D9E53DD-AAF6-8DC1-9C99-727F0169EC99}"/>
              </a:ext>
            </a:extLst>
          </p:cNvPr>
          <p:cNvSpPr/>
          <p:nvPr/>
        </p:nvSpPr>
        <p:spPr>
          <a:xfrm>
            <a:off x="6792452" y="3474065"/>
            <a:ext cx="1753419" cy="122903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b="1" baseline="0">
                <a:solidFill>
                  <a:srgbClr val="000000"/>
                </a:solidFill>
                <a:latin typeface="Calibri"/>
                <a:cs typeface="Calibri"/>
              </a:rPr>
              <a:t>Safety</a:t>
            </a:r>
            <a:r>
              <a:rPr lang="en-GB" sz="3200">
                <a:solidFill>
                  <a:srgbClr val="000000"/>
                </a:solidFill>
                <a:latin typeface="Calibri"/>
                <a:ea typeface="Avenir Next LT Pro"/>
                <a:cs typeface="Avenir Next LT Pro"/>
              </a:rPr>
              <a:t>​</a:t>
            </a:r>
            <a:endParaRPr lang="en-GB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56E3A620-B965-BBCE-CD4B-BFFA2E81A750}"/>
              </a:ext>
            </a:extLst>
          </p:cNvPr>
          <p:cNvSpPr/>
          <p:nvPr/>
        </p:nvSpPr>
        <p:spPr>
          <a:xfrm>
            <a:off x="2523613" y="3474063"/>
            <a:ext cx="2359741" cy="1229031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b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Stability</a:t>
            </a:r>
            <a:endParaRPr lang="en-GB" sz="320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8DB21-8F49-7B74-1B91-7C68977C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30A6C-DE71-E6AB-FA4B-91FD7017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3015B-41FB-B2DA-D59C-81F4281D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dirty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7F623-9778-0886-A8B0-DF462225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>
                <a:latin typeface="Calibri"/>
                <a:ea typeface="+mj-lt"/>
                <a:cs typeface="+mj-lt"/>
              </a:rPr>
              <a:t>Provide a stable, portable, reliable, safe, and well-behaved environment</a:t>
            </a:r>
            <a:endParaRPr lang="en-GB" sz="4000">
              <a:latin typeface="Calibri"/>
              <a:ea typeface="+mj-lt"/>
              <a:cs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87BD9-1000-D176-10A6-603EB0393AC6}"/>
              </a:ext>
            </a:extLst>
          </p:cNvPr>
          <p:cNvSpPr txBox="1"/>
          <p:nvPr/>
        </p:nvSpPr>
        <p:spPr>
          <a:xfrm>
            <a:off x="311355" y="2949677"/>
            <a:ext cx="2212257" cy="22878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800">
                <a:latin typeface="Arial"/>
                <a:cs typeface="Arial"/>
              </a:rPr>
              <a:t>Software update</a:t>
            </a:r>
            <a:endParaRPr lang="en-GB"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 sz="2800"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800">
                <a:latin typeface="Arial"/>
                <a:cs typeface="Arial"/>
              </a:rPr>
              <a:t>System monitoring</a:t>
            </a:r>
            <a:endParaRPr lang="en-GB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42545C-C607-C1AF-FB82-59F22FA7A97B}"/>
              </a:ext>
            </a:extLst>
          </p:cNvPr>
          <p:cNvSpPr txBox="1"/>
          <p:nvPr/>
        </p:nvSpPr>
        <p:spPr>
          <a:xfrm>
            <a:off x="8545871" y="2794000"/>
            <a:ext cx="3351160" cy="2582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800">
                <a:latin typeface="Calibri"/>
                <a:ea typeface="Calibri"/>
                <a:cs typeface="Arial"/>
              </a:rPr>
              <a:t>Install anti-virus and anti-malware</a:t>
            </a:r>
            <a:endParaRPr lang="en-US" sz="2800">
              <a:latin typeface="Calibri"/>
              <a:ea typeface="Calibri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>
                <a:latin typeface="Calibri"/>
                <a:ea typeface="+mn-lt"/>
                <a:cs typeface="+mn-lt"/>
              </a:rPr>
              <a:t>            Gatekeeper</a:t>
            </a:r>
            <a:endParaRPr lang="en-US" sz="2400">
              <a:latin typeface="Calibr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>
                <a:latin typeface="Calibri"/>
                <a:ea typeface="+mn-lt"/>
                <a:cs typeface="+mn-lt"/>
              </a:rPr>
              <a:t>            XProtect</a:t>
            </a:r>
            <a:endParaRPr lang="en-US" sz="2400">
              <a:latin typeface="Calibri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>
                <a:latin typeface="Calibri"/>
                <a:ea typeface="+mn-lt"/>
                <a:cs typeface="+mn-lt"/>
              </a:rPr>
              <a:t>            </a:t>
            </a:r>
            <a:r>
              <a:rPr lang="en-GB" sz="2400" err="1">
                <a:latin typeface="Calibri"/>
                <a:ea typeface="+mn-lt"/>
                <a:cs typeface="+mn-lt"/>
              </a:rPr>
              <a:t>FileVault</a:t>
            </a:r>
            <a:r>
              <a:rPr lang="en-GB" sz="2800">
                <a:latin typeface="Calibri"/>
                <a:ea typeface="+mn-lt"/>
                <a:cs typeface="+mn-lt"/>
              </a:rPr>
              <a:t> </a:t>
            </a:r>
            <a:endParaRPr lang="en-US" sz="2800">
              <a:latin typeface="Calibri"/>
              <a:ea typeface="+mn-lt"/>
              <a:cs typeface="+mn-lt"/>
            </a:endParaRP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3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90F0732-1310-424D-AA1D-6CB7D4862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9E978-7FE5-7CEC-9D27-956E3507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73377"/>
            <a:ext cx="3684814" cy="5010352"/>
          </a:xfrm>
        </p:spPr>
        <p:txBody>
          <a:bodyPr>
            <a:normAutofit/>
          </a:bodyPr>
          <a:lstStyle/>
          <a:p>
            <a:r>
              <a:rPr lang="en-GB"/>
              <a:t>Portability </a:t>
            </a:r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C735625-AF2A-411F-ACEB-29A708A94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0479" y="582920"/>
            <a:ext cx="5950269" cy="5621386"/>
          </a:xfrm>
          <a:prstGeom prst="roundRect">
            <a:avLst>
              <a:gd name="adj" fmla="val 2211"/>
            </a:avLst>
          </a:prstGeom>
          <a:solidFill>
            <a:schemeClr val="accent2"/>
          </a:solidFill>
          <a:ln w="1270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4C247-BDD6-D217-2BAE-94E3D2D1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6A66D-6AAD-51C0-D92C-F6B0811D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0479" y="6356350"/>
            <a:ext cx="402187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8FB34-9B7A-B28F-70D3-45DCC72B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5736" y="6356350"/>
            <a:ext cx="141806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D01C40D-BF7D-7B80-5693-AE2FFD203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3089779"/>
              </p:ext>
            </p:extLst>
          </p:nvPr>
        </p:nvGraphicFramePr>
        <p:xfrm>
          <a:off x="5904056" y="865860"/>
          <a:ext cx="5323114" cy="501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9896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2AF9D-EFCD-9D3E-61B5-86FDC546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Reliability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0D3E6-1B7B-504F-E7E1-CBFFDED8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7066B-6E42-ACA5-EFF5-9094567B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2120A-F61C-774C-DBEC-3CBF2ADD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FBFC976-FC9E-4C8C-9104-AEFDB7303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324513"/>
              </p:ext>
            </p:extLst>
          </p:nvPr>
        </p:nvGraphicFramePr>
        <p:xfrm>
          <a:off x="838200" y="1825625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1255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A4C7E-F988-F5B9-A848-B30BB8AA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Well behaved environment </a:t>
            </a:r>
            <a:endParaRPr lang="en-GB"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D17E8-9E5D-EC74-C5EF-EFFEEBDC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47189-921B-7076-D255-A8F89A2B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E4CF5-5F7F-50F0-D76E-9B2294FB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EDD80DE-3386-DC12-F372-D3D6B186A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556464"/>
              </p:ext>
            </p:extLst>
          </p:nvPr>
        </p:nvGraphicFramePr>
        <p:xfrm>
          <a:off x="838200" y="1825625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12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B0490-A1C0-0D7D-9802-040A387A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The level of the security macOS provides</a:t>
            </a:r>
            <a:endParaRPr lang="en-GB"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29D31-D9EF-F5F5-ADD0-578A6EBD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028A8-6161-2110-8E3C-5400C9F6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4AFAC-0375-D2CF-0679-030F44D1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BAA3D09-1893-2ADC-A004-977A19B06B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887825"/>
              </p:ext>
            </p:extLst>
          </p:nvPr>
        </p:nvGraphicFramePr>
        <p:xfrm>
          <a:off x="838200" y="1825625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1088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66793-1916-6DC1-34C0-CB64E2F2F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838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1600" b="1">
                <a:ea typeface="+mj-lt"/>
                <a:cs typeface="+mj-lt"/>
              </a:rPr>
              <a:t>Conclusion</a:t>
            </a:r>
            <a:endParaRPr lang="en-US"/>
          </a:p>
          <a:p>
            <a:pPr algn="r"/>
            <a:endParaRPr lang="en-US" sz="6000" kern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39594-AA83-F02F-3A3C-BC8B4364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9312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15FFF-B525-768F-7FC5-4D1EA3CDC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4800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E51C9-37BC-77FC-AFE0-139DE44C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E4A32-43EF-47AA-DCA9-894F030F44E8}"/>
              </a:ext>
            </a:extLst>
          </p:cNvPr>
          <p:cNvSpPr txBox="1"/>
          <p:nvPr/>
        </p:nvSpPr>
        <p:spPr>
          <a:xfrm>
            <a:off x="5750304" y="2824672"/>
            <a:ext cx="52889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Calibri"/>
                <a:ea typeface="+mn-lt"/>
                <a:cs typeface="+mn-lt"/>
              </a:rPr>
              <a:t>Conclusion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F5DEE9A-2449-7981-0067-4B5F34566B5B}"/>
              </a:ext>
            </a:extLst>
          </p:cNvPr>
          <p:cNvSpPr/>
          <p:nvPr/>
        </p:nvSpPr>
        <p:spPr>
          <a:xfrm>
            <a:off x="10888450" y="536435"/>
            <a:ext cx="1078300" cy="1092678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78CF43-5AB3-36B1-DAA0-D44AB79ACCD8}"/>
              </a:ext>
            </a:extLst>
          </p:cNvPr>
          <p:cNvSpPr/>
          <p:nvPr/>
        </p:nvSpPr>
        <p:spPr>
          <a:xfrm>
            <a:off x="9841782" y="5265628"/>
            <a:ext cx="1193320" cy="11501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94F323-FA69-EF45-C612-0CEABFA4EF7D}"/>
              </a:ext>
            </a:extLst>
          </p:cNvPr>
          <p:cNvSpPr/>
          <p:nvPr/>
        </p:nvSpPr>
        <p:spPr>
          <a:xfrm>
            <a:off x="2840326" y="4364965"/>
            <a:ext cx="1049544" cy="104954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94D7A4-26FB-A3D8-B55C-E45AD55FF1BD}"/>
              </a:ext>
            </a:extLst>
          </p:cNvPr>
          <p:cNvSpPr/>
          <p:nvPr/>
        </p:nvSpPr>
        <p:spPr>
          <a:xfrm>
            <a:off x="10533811" y="5066260"/>
            <a:ext cx="704490" cy="6901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E90414-6CC2-34E5-DBEA-1CF293C2C61F}"/>
              </a:ext>
            </a:extLst>
          </p:cNvPr>
          <p:cNvSpPr/>
          <p:nvPr/>
        </p:nvSpPr>
        <p:spPr>
          <a:xfrm>
            <a:off x="10699631" y="1134212"/>
            <a:ext cx="675735" cy="6469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86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1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 18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pic>
        <p:nvPicPr>
          <p:cNvPr id="27" name="Graphic 9" descr="Help">
            <a:extLst>
              <a:ext uri="{FF2B5EF4-FFF2-40B4-BE49-F238E27FC236}">
                <a16:creationId xmlns:a16="http://schemas.microsoft.com/office/drawing/2014/main" id="{6470AF23-95F4-C224-34D1-3E6DFF19D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28" name="Oval 20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14349" y="6356350"/>
            <a:ext cx="3390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kern="1200" cap="none" spc="0" baseline="0" noProof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D76B855D-E9CC-4FF8-AD85-6CDC7B89A0DE}" type="slidenum">
              <a:rPr lang="en-US" noProof="0">
                <a:solidFill>
                  <a:prstClr val="black">
                    <a:tint val="75000"/>
                  </a:prstClr>
                </a:solidFill>
              </a:rPr>
              <a:pPr lvl="0">
                <a:spcAft>
                  <a:spcPts val="600"/>
                </a:spcAft>
              </a:pPr>
              <a:t>38</a:t>
            </a:fld>
            <a:endParaRPr lang="en-U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0461F72-A27E-48C5-A99A-B5EEDA745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F382E8D-312B-4792-A211-0BDE37F6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5562" y="262321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36F9B07-02BE-4BD5-BA9D-E91B8A456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61268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BDE66-B748-002D-17EC-8B64F8C44DD3}"/>
              </a:ext>
            </a:extLst>
          </p:cNvPr>
          <p:cNvSpPr txBox="1"/>
          <p:nvPr/>
        </p:nvSpPr>
        <p:spPr>
          <a:xfrm>
            <a:off x="221942" y="177553"/>
            <a:ext cx="7816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1. SECURITY FEATURES IN LINUX OPERATING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8477A-EEFE-BF84-FB6B-38A069B1BF89}"/>
              </a:ext>
            </a:extLst>
          </p:cNvPr>
          <p:cNvSpPr/>
          <p:nvPr/>
        </p:nvSpPr>
        <p:spPr>
          <a:xfrm>
            <a:off x="4367814" y="2956264"/>
            <a:ext cx="3062796" cy="954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SECURITY IN LINUX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0289F6-570C-20B1-6814-6321924F95BB}"/>
              </a:ext>
            </a:extLst>
          </p:cNvPr>
          <p:cNvCxnSpPr>
            <a:cxnSpLocks/>
          </p:cNvCxnSpPr>
          <p:nvPr/>
        </p:nvCxnSpPr>
        <p:spPr>
          <a:xfrm>
            <a:off x="7430610" y="3910371"/>
            <a:ext cx="648070" cy="86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EB7507-9D20-F6ED-7E10-0CF80A25B10A}"/>
              </a:ext>
            </a:extLst>
          </p:cNvPr>
          <p:cNvCxnSpPr/>
          <p:nvPr/>
        </p:nvCxnSpPr>
        <p:spPr>
          <a:xfrm flipH="1">
            <a:off x="3719744" y="3910371"/>
            <a:ext cx="648070" cy="79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BFF71-1535-A3F1-0189-DF773ECACA52}"/>
              </a:ext>
            </a:extLst>
          </p:cNvPr>
          <p:cNvCxnSpPr/>
          <p:nvPr/>
        </p:nvCxnSpPr>
        <p:spPr>
          <a:xfrm flipV="1">
            <a:off x="7430610" y="2450237"/>
            <a:ext cx="923277" cy="506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A97923-4D6B-790D-10C6-7785776EA36A}"/>
              </a:ext>
            </a:extLst>
          </p:cNvPr>
          <p:cNvCxnSpPr/>
          <p:nvPr/>
        </p:nvCxnSpPr>
        <p:spPr>
          <a:xfrm flipH="1" flipV="1">
            <a:off x="3559946" y="2228295"/>
            <a:ext cx="807868" cy="72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FA021C-E345-FA72-F7D6-4508657B2E3C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894773" y="2121763"/>
            <a:ext cx="4439" cy="83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EA98B3-D2F1-2C31-68B3-E802263DD6CF}"/>
              </a:ext>
            </a:extLst>
          </p:cNvPr>
          <p:cNvSpPr txBox="1"/>
          <p:nvPr/>
        </p:nvSpPr>
        <p:spPr>
          <a:xfrm>
            <a:off x="4912313" y="1172113"/>
            <a:ext cx="264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permissions and privileged management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4FFCA-9474-2966-81FB-E12E7A6E5600}"/>
              </a:ext>
            </a:extLst>
          </p:cNvPr>
          <p:cNvSpPr txBox="1"/>
          <p:nvPr/>
        </p:nvSpPr>
        <p:spPr>
          <a:xfrm>
            <a:off x="9226485" y="2069172"/>
            <a:ext cx="264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system security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8CF69-0A31-EB30-9ADE-F7E388DA2C61}"/>
              </a:ext>
            </a:extLst>
          </p:cNvPr>
          <p:cNvSpPr txBox="1"/>
          <p:nvPr/>
        </p:nvSpPr>
        <p:spPr>
          <a:xfrm>
            <a:off x="9455955" y="4964603"/>
            <a:ext cx="264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security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88C7B7-24AA-D3A3-657D-68FE0EF9CBBB}"/>
              </a:ext>
            </a:extLst>
          </p:cNvPr>
          <p:cNvSpPr txBox="1"/>
          <p:nvPr/>
        </p:nvSpPr>
        <p:spPr>
          <a:xfrm>
            <a:off x="1681298" y="4745936"/>
            <a:ext cx="264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management and updates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8D718B-DF6F-CC0B-F663-9F15D0A397AD}"/>
              </a:ext>
            </a:extLst>
          </p:cNvPr>
          <p:cNvSpPr txBox="1"/>
          <p:nvPr/>
        </p:nvSpPr>
        <p:spPr>
          <a:xfrm>
            <a:off x="1079198" y="1488874"/>
            <a:ext cx="264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Open-source security modules</a:t>
            </a:r>
          </a:p>
        </p:txBody>
      </p:sp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D34C0D39-0C79-ABA3-CEF0-9A39CD73F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8415" y="1293682"/>
            <a:ext cx="646331" cy="646331"/>
          </a:xfrm>
          <a:prstGeom prst="rect">
            <a:avLst/>
          </a:prstGeom>
        </p:spPr>
      </p:pic>
      <p:pic>
        <p:nvPicPr>
          <p:cNvPr id="30" name="Graphic 29" descr="Folder with solid fill">
            <a:extLst>
              <a:ext uri="{FF2B5EF4-FFF2-40B4-BE49-F238E27FC236}">
                <a16:creationId xmlns:a16="http://schemas.microsoft.com/office/drawing/2014/main" id="{9768305C-6975-295A-259A-4DA0A90C4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1765" y="1987559"/>
            <a:ext cx="604720" cy="604720"/>
          </a:xfrm>
          <a:prstGeom prst="rect">
            <a:avLst/>
          </a:prstGeom>
        </p:spPr>
      </p:pic>
      <p:pic>
        <p:nvPicPr>
          <p:cNvPr id="34" name="Graphic 33" descr="Network diagram outline">
            <a:extLst>
              <a:ext uri="{FF2B5EF4-FFF2-40B4-BE49-F238E27FC236}">
                <a16:creationId xmlns:a16="http://schemas.microsoft.com/office/drawing/2014/main" id="{75DE4C92-7389-5812-02ED-B4BDCC792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555" y="4876735"/>
            <a:ext cx="914400" cy="914400"/>
          </a:xfrm>
          <a:prstGeom prst="rect">
            <a:avLst/>
          </a:prstGeom>
        </p:spPr>
      </p:pic>
      <p:pic>
        <p:nvPicPr>
          <p:cNvPr id="38" name="Graphic 37" descr="Unlock with solid fill">
            <a:extLst>
              <a:ext uri="{FF2B5EF4-FFF2-40B4-BE49-F238E27FC236}">
                <a16:creationId xmlns:a16="http://schemas.microsoft.com/office/drawing/2014/main" id="{9FFE11FF-F169-0513-32BA-92F9537B9B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100" y="1450074"/>
            <a:ext cx="619098" cy="619098"/>
          </a:xfrm>
          <a:prstGeom prst="rect">
            <a:avLst/>
          </a:prstGeom>
        </p:spPr>
      </p:pic>
      <p:pic>
        <p:nvPicPr>
          <p:cNvPr id="40" name="Graphic 39" descr="Box with solid fill">
            <a:extLst>
              <a:ext uri="{FF2B5EF4-FFF2-40B4-BE49-F238E27FC236}">
                <a16:creationId xmlns:a16="http://schemas.microsoft.com/office/drawing/2014/main" id="{682E8FE3-E64E-13A6-7FD0-FFFE44EE2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640" y="4748520"/>
            <a:ext cx="641161" cy="6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461F72-A27E-48C5-A99A-B5EEDA745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82E8D-312B-4792-A211-0BDE37F6F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5562" y="262321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36F9B07-02BE-4BD5-BA9D-E91B8A456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8539" y="361268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E5CFC-9F71-E047-975B-75C36FDED0B4}"/>
              </a:ext>
            </a:extLst>
          </p:cNvPr>
          <p:cNvSpPr txBox="1"/>
          <p:nvPr/>
        </p:nvSpPr>
        <p:spPr>
          <a:xfrm>
            <a:off x="555709" y="361268"/>
            <a:ext cx="5365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USER PERMISSION AND PRIVILLEGE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BFA3B-46C3-52CE-A94F-AF5EEEC1EB41}"/>
              </a:ext>
            </a:extLst>
          </p:cNvPr>
          <p:cNvSpPr txBox="1"/>
          <p:nvPr/>
        </p:nvSpPr>
        <p:spPr>
          <a:xfrm>
            <a:off x="555709" y="1502296"/>
            <a:ext cx="6004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2000"/>
              <a:buFont typeface="Arial" panose="020B0604020202020204" pitchFamily="34" charset="0"/>
              <a:buChar char="•"/>
            </a:pPr>
            <a:r>
              <a:rPr lang="en-US" dirty="0"/>
              <a:t>Three types of users are defined.</a:t>
            </a:r>
          </a:p>
          <a:p>
            <a:pPr marL="285750" indent="-285750">
              <a:buSzPct val="102000"/>
              <a:buFont typeface="Arial" panose="020B0604020202020204" pitchFamily="34" charset="0"/>
              <a:buChar char="•"/>
            </a:pPr>
            <a:r>
              <a:rPr lang="en-US" dirty="0"/>
              <a:t>User accounts are further categorized into three types.</a:t>
            </a:r>
          </a:p>
          <a:p>
            <a:pPr marL="285750" indent="-285750">
              <a:buSzPct val="102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E14D8-83E2-0981-13D2-0A2F4E4319C2}"/>
              </a:ext>
            </a:extLst>
          </p:cNvPr>
          <p:cNvSpPr txBox="1"/>
          <p:nvPr/>
        </p:nvSpPr>
        <p:spPr>
          <a:xfrm>
            <a:off x="4881983" y="2623216"/>
            <a:ext cx="2913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USER PERMISSIONS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042AB-BBB3-640F-EF5F-1126F0CFD0B2}"/>
              </a:ext>
            </a:extLst>
          </p:cNvPr>
          <p:cNvSpPr txBox="1"/>
          <p:nvPr/>
        </p:nvSpPr>
        <p:spPr>
          <a:xfrm>
            <a:off x="5142750" y="5628542"/>
            <a:ext cx="221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REGULAR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478EE-10BD-0E31-7092-682718B2BECD}"/>
              </a:ext>
            </a:extLst>
          </p:cNvPr>
          <p:cNvSpPr txBox="1"/>
          <p:nvPr/>
        </p:nvSpPr>
        <p:spPr>
          <a:xfrm>
            <a:off x="2089578" y="3554216"/>
            <a:ext cx="103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29653-A307-3E0C-CD6E-66DAB8358A9C}"/>
              </a:ext>
            </a:extLst>
          </p:cNvPr>
          <p:cNvSpPr txBox="1"/>
          <p:nvPr/>
        </p:nvSpPr>
        <p:spPr>
          <a:xfrm>
            <a:off x="8737936" y="3578630"/>
            <a:ext cx="109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67A77-E587-B7E7-96E2-9D322247DE26}"/>
              </a:ext>
            </a:extLst>
          </p:cNvPr>
          <p:cNvSpPr txBox="1"/>
          <p:nvPr/>
        </p:nvSpPr>
        <p:spPr>
          <a:xfrm>
            <a:off x="2182063" y="5594957"/>
            <a:ext cx="153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ROOT USER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FE92C-F465-E8AD-E409-8FA6057325CD}"/>
              </a:ext>
            </a:extLst>
          </p:cNvPr>
          <p:cNvSpPr txBox="1"/>
          <p:nvPr/>
        </p:nvSpPr>
        <p:spPr>
          <a:xfrm>
            <a:off x="5608373" y="3584851"/>
            <a:ext cx="102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BAFE6-62B9-26C0-0CEB-C394EA40F20A}"/>
              </a:ext>
            </a:extLst>
          </p:cNvPr>
          <p:cNvSpPr txBox="1"/>
          <p:nvPr/>
        </p:nvSpPr>
        <p:spPr>
          <a:xfrm>
            <a:off x="8791426" y="5566442"/>
            <a:ext cx="185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SERVICE USER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7C6BA2-69E5-4C9C-2151-582D6C94017B}"/>
              </a:ext>
            </a:extLst>
          </p:cNvPr>
          <p:cNvCxnSpPr>
            <a:cxnSpLocks/>
          </p:cNvCxnSpPr>
          <p:nvPr/>
        </p:nvCxnSpPr>
        <p:spPr>
          <a:xfrm flipH="1">
            <a:off x="2507226" y="3169316"/>
            <a:ext cx="6803922" cy="0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EBBB4E-24B0-B6D6-1608-A330C7A7CFBF}"/>
              </a:ext>
            </a:extLst>
          </p:cNvPr>
          <p:cNvCxnSpPr/>
          <p:nvPr/>
        </p:nvCxnSpPr>
        <p:spPr>
          <a:xfrm>
            <a:off x="2861974" y="5249978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E13F6C-AF47-FEBD-7267-E52AB6A1AA51}"/>
              </a:ext>
            </a:extLst>
          </p:cNvPr>
          <p:cNvCxnSpPr/>
          <p:nvPr/>
        </p:nvCxnSpPr>
        <p:spPr>
          <a:xfrm>
            <a:off x="5917447" y="3197188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864FD6-3848-E160-C85A-89796013F864}"/>
              </a:ext>
            </a:extLst>
          </p:cNvPr>
          <p:cNvCxnSpPr/>
          <p:nvPr/>
        </p:nvCxnSpPr>
        <p:spPr>
          <a:xfrm>
            <a:off x="9283238" y="3178954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FB4758-DA83-1D79-11E7-A3FC44E1C549}"/>
              </a:ext>
            </a:extLst>
          </p:cNvPr>
          <p:cNvCxnSpPr>
            <a:cxnSpLocks/>
          </p:cNvCxnSpPr>
          <p:nvPr/>
        </p:nvCxnSpPr>
        <p:spPr>
          <a:xfrm flipH="1">
            <a:off x="2846438" y="5288168"/>
            <a:ext cx="6803922" cy="0"/>
          </a:xfrm>
          <a:prstGeom prst="straightConnector1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E251CA-E810-680C-E037-D433998B14B0}"/>
              </a:ext>
            </a:extLst>
          </p:cNvPr>
          <p:cNvCxnSpPr/>
          <p:nvPr/>
        </p:nvCxnSpPr>
        <p:spPr>
          <a:xfrm>
            <a:off x="5979737" y="5306115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B6838-5282-9272-80E2-72A394EEF353}"/>
              </a:ext>
            </a:extLst>
          </p:cNvPr>
          <p:cNvCxnSpPr/>
          <p:nvPr/>
        </p:nvCxnSpPr>
        <p:spPr>
          <a:xfrm>
            <a:off x="9650360" y="5259563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252F6-A0F7-ECA9-C957-8BF49574E61D}"/>
              </a:ext>
            </a:extLst>
          </p:cNvPr>
          <p:cNvCxnSpPr/>
          <p:nvPr/>
        </p:nvCxnSpPr>
        <p:spPr>
          <a:xfrm>
            <a:off x="2541824" y="3169316"/>
            <a:ext cx="3959" cy="3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F9E0E9-ED99-C498-12D8-71D332E77DD5}"/>
              </a:ext>
            </a:extLst>
          </p:cNvPr>
          <p:cNvCxnSpPr>
            <a:cxnSpLocks/>
          </p:cNvCxnSpPr>
          <p:nvPr/>
        </p:nvCxnSpPr>
        <p:spPr>
          <a:xfrm>
            <a:off x="5979737" y="3938591"/>
            <a:ext cx="0" cy="131138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86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47278-7063-019E-67E8-6B2A50BC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8DBE2-110D-4345-1790-E57EE0708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D1603-EDDE-94CD-4EEF-444DD37D41BA}"/>
              </a:ext>
            </a:extLst>
          </p:cNvPr>
          <p:cNvSpPr txBox="1"/>
          <p:nvPr/>
        </p:nvSpPr>
        <p:spPr>
          <a:xfrm>
            <a:off x="555709" y="361268"/>
            <a:ext cx="536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FILE SYSTEM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7CA7D-35BF-0521-59CB-9353420DD735}"/>
              </a:ext>
            </a:extLst>
          </p:cNvPr>
          <p:cNvSpPr txBox="1"/>
          <p:nvPr/>
        </p:nvSpPr>
        <p:spPr>
          <a:xfrm>
            <a:off x="555709" y="1162975"/>
            <a:ext cx="6288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Commands such as ‘</a:t>
            </a:r>
            <a:r>
              <a:rPr lang="en-US" err="1">
                <a:latin typeface="Consolas" panose="020B0609020204030204" pitchFamily="49" charset="0"/>
              </a:rPr>
              <a:t>chown</a:t>
            </a:r>
            <a:r>
              <a:rPr lang="en-US"/>
              <a:t>’ and ‘</a:t>
            </a:r>
            <a:r>
              <a:rPr lang="en-US" err="1">
                <a:latin typeface="Consolas" panose="020B0609020204030204" pitchFamily="49" charset="0"/>
              </a:rPr>
              <a:t>chmod</a:t>
            </a:r>
            <a:r>
              <a:rPr lang="en-US"/>
              <a:t>’ used to modify the privileges for files or directories.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Two methods of changing privileges.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25E4C-54C3-2F6F-F4C3-C311AD0FB5DB}"/>
              </a:ext>
            </a:extLst>
          </p:cNvPr>
          <p:cNvSpPr txBox="1"/>
          <p:nvPr/>
        </p:nvSpPr>
        <p:spPr>
          <a:xfrm>
            <a:off x="1757779" y="2317072"/>
            <a:ext cx="4563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Absolute method</a:t>
            </a:r>
          </a:p>
          <a:p>
            <a:pPr marL="342900" indent="-342900">
              <a:buAutoNum type="arabicPeriod"/>
            </a:pPr>
            <a:r>
              <a:rPr lang="en-US"/>
              <a:t>Symbolic method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19428C5-1B21-0011-18C3-ACD600007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694589"/>
              </p:ext>
            </p:extLst>
          </p:nvPr>
        </p:nvGraphicFramePr>
        <p:xfrm>
          <a:off x="1005150" y="3108858"/>
          <a:ext cx="4783091" cy="2586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3AD5B1B-2E40-0C88-7FD2-25D68EB043AA}"/>
              </a:ext>
            </a:extLst>
          </p:cNvPr>
          <p:cNvSpPr txBox="1"/>
          <p:nvPr/>
        </p:nvSpPr>
        <p:spPr>
          <a:xfrm>
            <a:off x="6544323" y="2572492"/>
            <a:ext cx="3753774" cy="164019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0 indicates no permission.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1 indicates execute permission.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2 indicates write permission.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4 indicates read permission.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400" err="1">
                <a:latin typeface="Consolas" panose="020B0609020204030204" pitchFamily="49" charset="0"/>
              </a:rPr>
              <a:t>Chmod</a:t>
            </a:r>
            <a:r>
              <a:rPr lang="en-US" sz="1400">
                <a:latin typeface="Consolas" panose="020B0609020204030204" pitchFamily="49" charset="0"/>
              </a:rPr>
              <a:t> 774 file.txt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BF71B-4238-3991-A459-E48F2F2F1B8D}"/>
              </a:ext>
            </a:extLst>
          </p:cNvPr>
          <p:cNvSpPr txBox="1"/>
          <p:nvPr/>
        </p:nvSpPr>
        <p:spPr>
          <a:xfrm>
            <a:off x="6544323" y="5049630"/>
            <a:ext cx="321815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chmod</a:t>
            </a:r>
            <a:r>
              <a:rPr 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a+rw</a:t>
            </a:r>
            <a:r>
              <a:rPr lang="en-US" sz="180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file.txt</a:t>
            </a:r>
            <a:endParaRPr lang="en-US"/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FD052A16-4EDA-3243-6B60-354EA60ED416}"/>
              </a:ext>
            </a:extLst>
          </p:cNvPr>
          <p:cNvSpPr/>
          <p:nvPr/>
        </p:nvSpPr>
        <p:spPr>
          <a:xfrm rot="16200000">
            <a:off x="9694052" y="5574244"/>
            <a:ext cx="675689" cy="36512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BA6B6-F1B1-C7E1-025B-613F584517D8}"/>
              </a:ext>
            </a:extLst>
          </p:cNvPr>
          <p:cNvSpPr txBox="1"/>
          <p:nvPr/>
        </p:nvSpPr>
        <p:spPr>
          <a:xfrm>
            <a:off x="7019277" y="590064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read,write</a:t>
            </a:r>
            <a:r>
              <a:rPr lang="en-US" sz="1400"/>
              <a:t> and execution permissions are given to file.txt</a:t>
            </a:r>
          </a:p>
        </p:txBody>
      </p:sp>
    </p:spTree>
    <p:extLst>
      <p:ext uri="{BB962C8B-B14F-4D97-AF65-F5344CB8AC3E}">
        <p14:creationId xmlns:p14="http://schemas.microsoft.com/office/powerpoint/2010/main" val="103817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1" grpId="0" animBg="1"/>
      <p:bldP spid="12" grpId="0" animBg="1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13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15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19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958979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" y="5694291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5FAEA9-6B90-8B3E-306B-15B07C28BC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9224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6E1EC3-32FC-5766-EA23-3B7C0C62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6BB0D4-AB10-9A19-D3B9-47C60478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3711" y="6356350"/>
            <a:ext cx="22601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D8838-D794-1FE2-277C-85096DF9DCF3}"/>
              </a:ext>
            </a:extLst>
          </p:cNvPr>
          <p:cNvSpPr txBox="1"/>
          <p:nvPr/>
        </p:nvSpPr>
        <p:spPr>
          <a:xfrm>
            <a:off x="555709" y="361268"/>
            <a:ext cx="5365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NETWORK SECURITY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866F72-1C9C-F75A-36AE-F6A25B458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986590"/>
              </p:ext>
            </p:extLst>
          </p:nvPr>
        </p:nvGraphicFramePr>
        <p:xfrm>
          <a:off x="2032000" y="719666"/>
          <a:ext cx="8017522" cy="538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75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AECAD-B1A4-7489-8B1D-6C96D194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1C182-7641-6503-6EF4-5D288951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916F9-2F66-745E-2146-64EB65DD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9C04D-A176-9352-C8D5-7F7EF939C614}"/>
              </a:ext>
            </a:extLst>
          </p:cNvPr>
          <p:cNvSpPr txBox="1"/>
          <p:nvPr/>
        </p:nvSpPr>
        <p:spPr>
          <a:xfrm>
            <a:off x="221942" y="177553"/>
            <a:ext cx="11443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2.  </a:t>
            </a:r>
            <a:r>
              <a:rPr lang="en-US" sz="2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A STABEL, PORTABLE, RELIABLE, SAFE, WELL-BEHAVED ENVIRONMENT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76706-2B40-654E-885F-C475A5AD4ADD}"/>
              </a:ext>
            </a:extLst>
          </p:cNvPr>
          <p:cNvSpPr txBox="1"/>
          <p:nvPr/>
        </p:nvSpPr>
        <p:spPr>
          <a:xfrm>
            <a:off x="523783" y="1447060"/>
            <a:ext cx="899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Achieved by both kernel and software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package management supports stability by reducing conflicts which leads to system unreliability.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EBC0-6F56-E58A-E9EC-58B2D269CAB6}"/>
              </a:ext>
            </a:extLst>
          </p:cNvPr>
          <p:cNvSpPr/>
          <p:nvPr/>
        </p:nvSpPr>
        <p:spPr>
          <a:xfrm>
            <a:off x="4474029" y="3995327"/>
            <a:ext cx="2939142" cy="851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STABILITY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57D404D-CAAD-6F0B-4A0D-393DE31E8FC6}"/>
              </a:ext>
            </a:extLst>
          </p:cNvPr>
          <p:cNvSpPr/>
          <p:nvPr/>
        </p:nvSpPr>
        <p:spPr>
          <a:xfrm>
            <a:off x="7413171" y="4264364"/>
            <a:ext cx="870012" cy="31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88D687-065D-996A-B450-118908DC2C71}"/>
              </a:ext>
            </a:extLst>
          </p:cNvPr>
          <p:cNvSpPr/>
          <p:nvPr/>
        </p:nvSpPr>
        <p:spPr>
          <a:xfrm rot="5400000">
            <a:off x="5508594" y="5139680"/>
            <a:ext cx="870012" cy="31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C60C7531-E4FC-B93E-0834-043B0EFA7F7D}"/>
              </a:ext>
            </a:extLst>
          </p:cNvPr>
          <p:cNvSpPr/>
          <p:nvPr/>
        </p:nvSpPr>
        <p:spPr>
          <a:xfrm>
            <a:off x="3504354" y="4301198"/>
            <a:ext cx="967666" cy="31071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ED9D312-369C-0DCE-9693-B133163A2624}"/>
              </a:ext>
            </a:extLst>
          </p:cNvPr>
          <p:cNvSpPr/>
          <p:nvPr/>
        </p:nvSpPr>
        <p:spPr>
          <a:xfrm>
            <a:off x="5788241" y="3180367"/>
            <a:ext cx="300045" cy="81496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1CE3FE-FB12-66FD-6F0C-B83A81AA4CD3}"/>
              </a:ext>
            </a:extLst>
          </p:cNvPr>
          <p:cNvSpPr txBox="1"/>
          <p:nvPr/>
        </p:nvSpPr>
        <p:spPr>
          <a:xfrm>
            <a:off x="4590072" y="2693270"/>
            <a:ext cx="325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Modular design of kernel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5B8FE-8DB0-57B2-C869-D3FCB2A1509B}"/>
              </a:ext>
            </a:extLst>
          </p:cNvPr>
          <p:cNvSpPr txBox="1"/>
          <p:nvPr/>
        </p:nvSpPr>
        <p:spPr>
          <a:xfrm>
            <a:off x="8344573" y="4081929"/>
            <a:ext cx="25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Software Package 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7FC68A-3686-76E1-FD7E-D22BDC00E410}"/>
              </a:ext>
            </a:extLst>
          </p:cNvPr>
          <p:cNvSpPr txBox="1"/>
          <p:nvPr/>
        </p:nvSpPr>
        <p:spPr>
          <a:xfrm>
            <a:off x="4651001" y="5776595"/>
            <a:ext cx="276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Community code review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1C8FF1-67DD-8422-6951-5B6CB19A660E}"/>
              </a:ext>
            </a:extLst>
          </p:cNvPr>
          <p:cNvSpPr txBox="1"/>
          <p:nvPr/>
        </p:nvSpPr>
        <p:spPr>
          <a:xfrm>
            <a:off x="1075935" y="4263422"/>
            <a:ext cx="25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Robust file system</a:t>
            </a:r>
          </a:p>
        </p:txBody>
      </p:sp>
    </p:spTree>
    <p:extLst>
      <p:ext uri="{BB962C8B-B14F-4D97-AF65-F5344CB8AC3E}">
        <p14:creationId xmlns:p14="http://schemas.microsoft.com/office/powerpoint/2010/main" val="1867191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31C98-C84F-9209-0F55-6C8A86BB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9C783-573F-1947-CF38-98552810E3E9}"/>
              </a:ext>
            </a:extLst>
          </p:cNvPr>
          <p:cNvSpPr txBox="1"/>
          <p:nvPr/>
        </p:nvSpPr>
        <p:spPr>
          <a:xfrm>
            <a:off x="479395" y="488272"/>
            <a:ext cx="899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PORTABILITY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Linux operates on various devices such as servers, personal computers, mobile devices and embedded system due to portability.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instance, system libraries in Linux can operates on other devices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8CFBB9-B33E-C6CA-C829-16E6D35CCF02}"/>
              </a:ext>
            </a:extLst>
          </p:cNvPr>
          <p:cNvSpPr/>
          <p:nvPr/>
        </p:nvSpPr>
        <p:spPr>
          <a:xfrm>
            <a:off x="4474029" y="3995327"/>
            <a:ext cx="2939142" cy="851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PORTABILITY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5CA7129-AA4A-42DC-8034-8E372948B5BF}"/>
              </a:ext>
            </a:extLst>
          </p:cNvPr>
          <p:cNvSpPr/>
          <p:nvPr/>
        </p:nvSpPr>
        <p:spPr>
          <a:xfrm>
            <a:off x="7413171" y="4264364"/>
            <a:ext cx="870012" cy="31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5B1B1C-0582-6672-810D-8F28B79AFC09}"/>
              </a:ext>
            </a:extLst>
          </p:cNvPr>
          <p:cNvSpPr/>
          <p:nvPr/>
        </p:nvSpPr>
        <p:spPr>
          <a:xfrm rot="5400000">
            <a:off x="5508594" y="5139680"/>
            <a:ext cx="870012" cy="31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E5822A90-506B-F8A3-35AD-B0D78F042F7F}"/>
              </a:ext>
            </a:extLst>
          </p:cNvPr>
          <p:cNvSpPr/>
          <p:nvPr/>
        </p:nvSpPr>
        <p:spPr>
          <a:xfrm>
            <a:off x="3504354" y="4301198"/>
            <a:ext cx="967666" cy="31071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5364230E-AC8D-31B6-C907-A356CDEF86EA}"/>
              </a:ext>
            </a:extLst>
          </p:cNvPr>
          <p:cNvSpPr/>
          <p:nvPr/>
        </p:nvSpPr>
        <p:spPr>
          <a:xfrm>
            <a:off x="5788241" y="3180367"/>
            <a:ext cx="300045" cy="81496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1609DA-6FB8-C3D3-1B2B-9FB02AF329CF}"/>
              </a:ext>
            </a:extLst>
          </p:cNvPr>
          <p:cNvSpPr txBox="1"/>
          <p:nvPr/>
        </p:nvSpPr>
        <p:spPr>
          <a:xfrm>
            <a:off x="4182016" y="2743405"/>
            <a:ext cx="410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Dynamic linking of programs libraries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7370E-B4E4-5513-411A-C20448AF0F2C}"/>
              </a:ext>
            </a:extLst>
          </p:cNvPr>
          <p:cNvSpPr txBox="1"/>
          <p:nvPr/>
        </p:nvSpPr>
        <p:spPr>
          <a:xfrm>
            <a:off x="8406717" y="4242584"/>
            <a:ext cx="25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POSIX compliances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B967C-5E46-3C7D-6571-97134F917D0F}"/>
              </a:ext>
            </a:extLst>
          </p:cNvPr>
          <p:cNvSpPr txBox="1"/>
          <p:nvPr/>
        </p:nvSpPr>
        <p:spPr>
          <a:xfrm>
            <a:off x="4122258" y="5800377"/>
            <a:ext cx="394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Cross platform development tools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77A9E6-AE26-F184-20FB-95B04F9ADA14}"/>
              </a:ext>
            </a:extLst>
          </p:cNvPr>
          <p:cNvSpPr txBox="1"/>
          <p:nvPr/>
        </p:nvSpPr>
        <p:spPr>
          <a:xfrm>
            <a:off x="795032" y="4277647"/>
            <a:ext cx="264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Abstraction layers </a:t>
            </a:r>
          </a:p>
        </p:txBody>
      </p:sp>
    </p:spTree>
    <p:extLst>
      <p:ext uri="{BB962C8B-B14F-4D97-AF65-F5344CB8AC3E}">
        <p14:creationId xmlns:p14="http://schemas.microsoft.com/office/powerpoint/2010/main" val="280560057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3F6D1E4BB8B34E9E51B71C51AC2A0A" ma:contentTypeVersion="13" ma:contentTypeDescription="Create a new document." ma:contentTypeScope="" ma:versionID="322842214b76d5678e16308962056a19">
  <xsd:schema xmlns:xsd="http://www.w3.org/2001/XMLSchema" xmlns:xs="http://www.w3.org/2001/XMLSchema" xmlns:p="http://schemas.microsoft.com/office/2006/metadata/properties" xmlns:ns3="ebcb448b-e496-46d6-b65e-001154fa212e" xmlns:ns4="9f051fea-6169-422b-9b96-d2faa3f6702f" targetNamespace="http://schemas.microsoft.com/office/2006/metadata/properties" ma:root="true" ma:fieldsID="16e39287f4bc15315553933cae72ebd8" ns3:_="" ns4:_="">
    <xsd:import namespace="ebcb448b-e496-46d6-b65e-001154fa212e"/>
    <xsd:import namespace="9f051fea-6169-422b-9b96-d2faa3f670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b448b-e496-46d6-b65e-001154fa21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51fea-6169-422b-9b96-d2faa3f670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bcb448b-e496-46d6-b65e-001154fa212e" xsi:nil="true"/>
  </documentManagement>
</p:properties>
</file>

<file path=customXml/itemProps1.xml><?xml version="1.0" encoding="utf-8"?>
<ds:datastoreItem xmlns:ds="http://schemas.openxmlformats.org/officeDocument/2006/customXml" ds:itemID="{43BA0A51-4D0F-4787-AB54-089FAF7778DE}">
  <ds:schemaRefs>
    <ds:schemaRef ds:uri="9f051fea-6169-422b-9b96-d2faa3f6702f"/>
    <ds:schemaRef ds:uri="ebcb448b-e496-46d6-b65e-001154fa21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9f051fea-6169-422b-9b96-d2faa3f6702f"/>
    <ds:schemaRef ds:uri="http://purl.org/dc/terms/"/>
    <ds:schemaRef ds:uri="http://schemas.microsoft.com/office/2006/documentManagement/types"/>
    <ds:schemaRef ds:uri="ebcb448b-e496-46d6-b65e-001154fa212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1306</Words>
  <Application>Microsoft Office PowerPoint</Application>
  <PresentationFormat>Widescreen</PresentationFormat>
  <Paragraphs>322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Nova Light</vt:lpstr>
      <vt:lpstr>Avenir Next LT Pro</vt:lpstr>
      <vt:lpstr>Calibri</vt:lpstr>
      <vt:lpstr>Consolas</vt:lpstr>
      <vt:lpstr>Segoe UI</vt:lpstr>
      <vt:lpstr>Tw Cen MT</vt:lpstr>
      <vt:lpstr>Wingdings</vt:lpstr>
      <vt:lpstr>ShapesVTI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Support many devices simultaneously</vt:lpstr>
      <vt:lpstr>Provide a stable, portable, reliable, safe, and well-behaved environment</vt:lpstr>
      <vt:lpstr>Portability </vt:lpstr>
      <vt:lpstr>Reliability </vt:lpstr>
      <vt:lpstr>Well behaved environment </vt:lpstr>
      <vt:lpstr>The level of the security macOS provides</vt:lpstr>
      <vt:lpstr>Conclusion 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DILSHAN K B it22601674</dc:creator>
  <cp:lastModifiedBy>Mojitha Ranasinghe</cp:lastModifiedBy>
  <cp:revision>4</cp:revision>
  <dcterms:created xsi:type="dcterms:W3CDTF">2023-05-23T13:33:10Z</dcterms:created>
  <dcterms:modified xsi:type="dcterms:W3CDTF">2023-10-20T06:29:15Z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0x0101003C3F6D1E4BB8B34E9E51B71C51AC2A0A</vt:lpwstr>
  </property>
</Properties>
</file>